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1BBEDA-0986-49A8-95B7-7911EF5703B6}"/>
              </a:ext>
            </a:extLst>
          </p:cNvPr>
          <p:cNvSpPr txBox="1">
            <a:spLocks noGrp="1"/>
          </p:cNvSpPr>
          <p:nvPr>
            <p:ph type="ctrTitle"/>
          </p:nvPr>
        </p:nvSpPr>
        <p:spPr>
          <a:xfrm>
            <a:off x="1524003" y="1122361"/>
            <a:ext cx="9144000" cy="2387598"/>
          </a:xfrm>
        </p:spPr>
        <p:txBody>
          <a:bodyPr anchor="b" anchorCtr="1"/>
          <a:lstStyle>
            <a:lvl1pPr algn="ctr">
              <a:defRPr sz="6000"/>
            </a:lvl1pPr>
          </a:lstStyle>
          <a:p>
            <a:pPr lvl="0"/>
            <a:r>
              <a:rPr lang="en-US"/>
              <a:t>Click to edit Master title style</a:t>
            </a:r>
            <a:endParaRPr lang="it-IT"/>
          </a:p>
        </p:txBody>
      </p:sp>
      <p:sp>
        <p:nvSpPr>
          <p:cNvPr id="3" name="Subtitle 2">
            <a:extLst>
              <a:ext uri="{FF2B5EF4-FFF2-40B4-BE49-F238E27FC236}">
                <a16:creationId xmlns:a16="http://schemas.microsoft.com/office/drawing/2014/main" id="{D02E9B22-542B-4403-86A3-F078BF228C50}"/>
              </a:ext>
            </a:extLst>
          </p:cNvPr>
          <p:cNvSpPr txBox="1">
            <a:spLocks noGrp="1"/>
          </p:cNvSpPr>
          <p:nvPr>
            <p:ph type="subTitle" idx="1"/>
          </p:nvPr>
        </p:nvSpPr>
        <p:spPr>
          <a:xfrm>
            <a:off x="1524003" y="3602041"/>
            <a:ext cx="9144000" cy="1655758"/>
          </a:xfrm>
        </p:spPr>
        <p:txBody>
          <a:bodyPr anchorCtr="1"/>
          <a:lstStyle>
            <a:lvl1pPr marL="0" indent="0" algn="ctr">
              <a:buNone/>
              <a:defRPr sz="2400"/>
            </a:lvl1pPr>
          </a:lstStyle>
          <a:p>
            <a:pPr lvl="0"/>
            <a:r>
              <a:rPr lang="en-US"/>
              <a:t>Click to edit Master subtitle style</a:t>
            </a:r>
            <a:endParaRPr lang="it-IT"/>
          </a:p>
        </p:txBody>
      </p:sp>
      <p:sp>
        <p:nvSpPr>
          <p:cNvPr id="4" name="Date Placeholder 3">
            <a:extLst>
              <a:ext uri="{FF2B5EF4-FFF2-40B4-BE49-F238E27FC236}">
                <a16:creationId xmlns:a16="http://schemas.microsoft.com/office/drawing/2014/main" id="{AB482230-EA65-4904-ACF5-0B73DA03A819}"/>
              </a:ext>
            </a:extLst>
          </p:cNvPr>
          <p:cNvSpPr txBox="1">
            <a:spLocks noGrp="1"/>
          </p:cNvSpPr>
          <p:nvPr>
            <p:ph type="dt" sz="half" idx="7"/>
          </p:nvPr>
        </p:nvSpPr>
        <p:spPr/>
        <p:txBody>
          <a:bodyPr/>
          <a:lstStyle>
            <a:lvl1pPr>
              <a:defRPr/>
            </a:lvl1pPr>
          </a:lstStyle>
          <a:p>
            <a:pPr lvl="0"/>
            <a:fld id="{AE456AB2-9DE4-41FA-B4E4-E722F139B568}" type="datetime1">
              <a:rPr lang="it-IT"/>
              <a:pPr lvl="0"/>
              <a:t>10/03/2022</a:t>
            </a:fld>
            <a:endParaRPr lang="it-IT"/>
          </a:p>
        </p:txBody>
      </p:sp>
      <p:sp>
        <p:nvSpPr>
          <p:cNvPr id="5" name="Footer Placeholder 4">
            <a:extLst>
              <a:ext uri="{FF2B5EF4-FFF2-40B4-BE49-F238E27FC236}">
                <a16:creationId xmlns:a16="http://schemas.microsoft.com/office/drawing/2014/main" id="{64929E63-788F-42E8-A8DD-93FC0B7020A0}"/>
              </a:ext>
            </a:extLst>
          </p:cNvPr>
          <p:cNvSpPr txBox="1">
            <a:spLocks noGrp="1"/>
          </p:cNvSpPr>
          <p:nvPr>
            <p:ph type="ftr" sz="quarter" idx="9"/>
          </p:nvPr>
        </p:nvSpPr>
        <p:spPr/>
        <p:txBody>
          <a:bodyPr/>
          <a:lstStyle>
            <a:lvl1pPr>
              <a:defRPr/>
            </a:lvl1pPr>
          </a:lstStyle>
          <a:p>
            <a:pPr lvl="0"/>
            <a:endParaRPr lang="it-IT"/>
          </a:p>
        </p:txBody>
      </p:sp>
      <p:sp>
        <p:nvSpPr>
          <p:cNvPr id="6" name="Slide Number Placeholder 5">
            <a:extLst>
              <a:ext uri="{FF2B5EF4-FFF2-40B4-BE49-F238E27FC236}">
                <a16:creationId xmlns:a16="http://schemas.microsoft.com/office/drawing/2014/main" id="{49DA57E2-FAF9-40CF-B315-DA39267FD735}"/>
              </a:ext>
            </a:extLst>
          </p:cNvPr>
          <p:cNvSpPr txBox="1">
            <a:spLocks noGrp="1"/>
          </p:cNvSpPr>
          <p:nvPr>
            <p:ph type="sldNum" sz="quarter" idx="8"/>
          </p:nvPr>
        </p:nvSpPr>
        <p:spPr/>
        <p:txBody>
          <a:bodyPr/>
          <a:lstStyle>
            <a:lvl1pPr>
              <a:defRPr/>
            </a:lvl1pPr>
          </a:lstStyle>
          <a:p>
            <a:pPr lvl="0"/>
            <a:fld id="{72CD6361-93FD-473F-8376-0CC0324A8069}" type="slidenum">
              <a:t>‹#›</a:t>
            </a:fld>
            <a:endParaRPr lang="it-IT"/>
          </a:p>
        </p:txBody>
      </p:sp>
    </p:spTree>
    <p:extLst>
      <p:ext uri="{BB962C8B-B14F-4D97-AF65-F5344CB8AC3E}">
        <p14:creationId xmlns:p14="http://schemas.microsoft.com/office/powerpoint/2010/main" val="2431506523"/>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43C7D4-440E-4023-8E7F-1E947503DBD9}"/>
              </a:ext>
            </a:extLst>
          </p:cNvPr>
          <p:cNvSpPr txBox="1">
            <a:spLocks noGrp="1"/>
          </p:cNvSpPr>
          <p:nvPr>
            <p:ph type="title"/>
          </p:nvPr>
        </p:nvSpPr>
        <p:spPr/>
        <p:txBody>
          <a:bodyPr/>
          <a:lstStyle>
            <a:lvl1pPr>
              <a:defRPr/>
            </a:lvl1pPr>
          </a:lstStyle>
          <a:p>
            <a:pPr lvl="0"/>
            <a:r>
              <a:rPr lang="en-US"/>
              <a:t>Click to edit Master title style</a:t>
            </a:r>
            <a:endParaRPr lang="it-IT"/>
          </a:p>
        </p:txBody>
      </p:sp>
      <p:sp>
        <p:nvSpPr>
          <p:cNvPr id="3" name="Vertical Text Placeholder 2">
            <a:extLst>
              <a:ext uri="{FF2B5EF4-FFF2-40B4-BE49-F238E27FC236}">
                <a16:creationId xmlns:a16="http://schemas.microsoft.com/office/drawing/2014/main" id="{9C17F975-CC3D-4C78-B082-66C18973ABB0}"/>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4" name="Date Placeholder 3">
            <a:extLst>
              <a:ext uri="{FF2B5EF4-FFF2-40B4-BE49-F238E27FC236}">
                <a16:creationId xmlns:a16="http://schemas.microsoft.com/office/drawing/2014/main" id="{2BB1AAA9-FF91-447C-ACA7-B5AB944FED0D}"/>
              </a:ext>
            </a:extLst>
          </p:cNvPr>
          <p:cNvSpPr txBox="1">
            <a:spLocks noGrp="1"/>
          </p:cNvSpPr>
          <p:nvPr>
            <p:ph type="dt" sz="half" idx="7"/>
          </p:nvPr>
        </p:nvSpPr>
        <p:spPr/>
        <p:txBody>
          <a:bodyPr/>
          <a:lstStyle>
            <a:lvl1pPr>
              <a:defRPr/>
            </a:lvl1pPr>
          </a:lstStyle>
          <a:p>
            <a:pPr lvl="0"/>
            <a:fld id="{F53063E8-1A01-4204-81AA-82F51F31A417}" type="datetime1">
              <a:rPr lang="it-IT"/>
              <a:pPr lvl="0"/>
              <a:t>10/03/2022</a:t>
            </a:fld>
            <a:endParaRPr lang="it-IT"/>
          </a:p>
        </p:txBody>
      </p:sp>
      <p:sp>
        <p:nvSpPr>
          <p:cNvPr id="5" name="Footer Placeholder 4">
            <a:extLst>
              <a:ext uri="{FF2B5EF4-FFF2-40B4-BE49-F238E27FC236}">
                <a16:creationId xmlns:a16="http://schemas.microsoft.com/office/drawing/2014/main" id="{92639CBD-5C5B-4F9E-A65E-2A2B513F30B1}"/>
              </a:ext>
            </a:extLst>
          </p:cNvPr>
          <p:cNvSpPr txBox="1">
            <a:spLocks noGrp="1"/>
          </p:cNvSpPr>
          <p:nvPr>
            <p:ph type="ftr" sz="quarter" idx="9"/>
          </p:nvPr>
        </p:nvSpPr>
        <p:spPr/>
        <p:txBody>
          <a:bodyPr/>
          <a:lstStyle>
            <a:lvl1pPr>
              <a:defRPr/>
            </a:lvl1pPr>
          </a:lstStyle>
          <a:p>
            <a:pPr lvl="0"/>
            <a:endParaRPr lang="it-IT"/>
          </a:p>
        </p:txBody>
      </p:sp>
      <p:sp>
        <p:nvSpPr>
          <p:cNvPr id="6" name="Slide Number Placeholder 5">
            <a:extLst>
              <a:ext uri="{FF2B5EF4-FFF2-40B4-BE49-F238E27FC236}">
                <a16:creationId xmlns:a16="http://schemas.microsoft.com/office/drawing/2014/main" id="{E6081DAD-E1AF-4AEF-A81E-3FB851F3336B}"/>
              </a:ext>
            </a:extLst>
          </p:cNvPr>
          <p:cNvSpPr txBox="1">
            <a:spLocks noGrp="1"/>
          </p:cNvSpPr>
          <p:nvPr>
            <p:ph type="sldNum" sz="quarter" idx="8"/>
          </p:nvPr>
        </p:nvSpPr>
        <p:spPr/>
        <p:txBody>
          <a:bodyPr/>
          <a:lstStyle>
            <a:lvl1pPr>
              <a:defRPr/>
            </a:lvl1pPr>
          </a:lstStyle>
          <a:p>
            <a:pPr lvl="0"/>
            <a:fld id="{EA77FBC4-DDA1-4E39-ACED-0CE47AC6514A}" type="slidenum">
              <a:t>‹#›</a:t>
            </a:fld>
            <a:endParaRPr lang="it-IT"/>
          </a:p>
        </p:txBody>
      </p:sp>
    </p:spTree>
    <p:extLst>
      <p:ext uri="{BB962C8B-B14F-4D97-AF65-F5344CB8AC3E}">
        <p14:creationId xmlns:p14="http://schemas.microsoft.com/office/powerpoint/2010/main" val="21154436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449D8FA-7474-4F9E-BF78-7EEF0759DA24}"/>
              </a:ext>
            </a:extLst>
          </p:cNvPr>
          <p:cNvSpPr txBox="1">
            <a:spLocks noGrp="1"/>
          </p:cNvSpPr>
          <p:nvPr>
            <p:ph type="title" orient="vert"/>
          </p:nvPr>
        </p:nvSpPr>
        <p:spPr>
          <a:xfrm>
            <a:off x="8724903" y="365129"/>
            <a:ext cx="2628899" cy="5811834"/>
          </a:xfrm>
        </p:spPr>
        <p:txBody>
          <a:bodyPr vert="eaVert"/>
          <a:lstStyle>
            <a:lvl1pPr>
              <a:defRPr/>
            </a:lvl1pPr>
          </a:lstStyle>
          <a:p>
            <a:pPr lvl="0"/>
            <a:r>
              <a:rPr lang="en-US"/>
              <a:t>Click to edit Master title style</a:t>
            </a:r>
            <a:endParaRPr lang="it-IT"/>
          </a:p>
        </p:txBody>
      </p:sp>
      <p:sp>
        <p:nvSpPr>
          <p:cNvPr id="3" name="Vertical Text Placeholder 2">
            <a:extLst>
              <a:ext uri="{FF2B5EF4-FFF2-40B4-BE49-F238E27FC236}">
                <a16:creationId xmlns:a16="http://schemas.microsoft.com/office/drawing/2014/main" id="{5B51C34A-0C01-4BC2-A9C0-F6B3EF306759}"/>
              </a:ext>
            </a:extLst>
          </p:cNvPr>
          <p:cNvSpPr txBox="1">
            <a:spLocks noGrp="1"/>
          </p:cNvSpPr>
          <p:nvPr>
            <p:ph type="body" orient="vert" idx="1"/>
          </p:nvPr>
        </p:nvSpPr>
        <p:spPr>
          <a:xfrm>
            <a:off x="838203" y="365129"/>
            <a:ext cx="7734296" cy="5811834"/>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4" name="Date Placeholder 3">
            <a:extLst>
              <a:ext uri="{FF2B5EF4-FFF2-40B4-BE49-F238E27FC236}">
                <a16:creationId xmlns:a16="http://schemas.microsoft.com/office/drawing/2014/main" id="{4D4227E5-E8C0-46D0-9301-25493F7C877B}"/>
              </a:ext>
            </a:extLst>
          </p:cNvPr>
          <p:cNvSpPr txBox="1">
            <a:spLocks noGrp="1"/>
          </p:cNvSpPr>
          <p:nvPr>
            <p:ph type="dt" sz="half" idx="7"/>
          </p:nvPr>
        </p:nvSpPr>
        <p:spPr/>
        <p:txBody>
          <a:bodyPr/>
          <a:lstStyle>
            <a:lvl1pPr>
              <a:defRPr/>
            </a:lvl1pPr>
          </a:lstStyle>
          <a:p>
            <a:pPr lvl="0"/>
            <a:fld id="{AEC71C3C-8A62-42C6-9818-0A98E04567C4}" type="datetime1">
              <a:rPr lang="it-IT"/>
              <a:pPr lvl="0"/>
              <a:t>10/03/2022</a:t>
            </a:fld>
            <a:endParaRPr lang="it-IT"/>
          </a:p>
        </p:txBody>
      </p:sp>
      <p:sp>
        <p:nvSpPr>
          <p:cNvPr id="5" name="Footer Placeholder 4">
            <a:extLst>
              <a:ext uri="{FF2B5EF4-FFF2-40B4-BE49-F238E27FC236}">
                <a16:creationId xmlns:a16="http://schemas.microsoft.com/office/drawing/2014/main" id="{CAAE2F7F-FAE2-420A-97F3-C47F4D90535F}"/>
              </a:ext>
            </a:extLst>
          </p:cNvPr>
          <p:cNvSpPr txBox="1">
            <a:spLocks noGrp="1"/>
          </p:cNvSpPr>
          <p:nvPr>
            <p:ph type="ftr" sz="quarter" idx="9"/>
          </p:nvPr>
        </p:nvSpPr>
        <p:spPr/>
        <p:txBody>
          <a:bodyPr/>
          <a:lstStyle>
            <a:lvl1pPr>
              <a:defRPr/>
            </a:lvl1pPr>
          </a:lstStyle>
          <a:p>
            <a:pPr lvl="0"/>
            <a:endParaRPr lang="it-IT"/>
          </a:p>
        </p:txBody>
      </p:sp>
      <p:sp>
        <p:nvSpPr>
          <p:cNvPr id="6" name="Slide Number Placeholder 5">
            <a:extLst>
              <a:ext uri="{FF2B5EF4-FFF2-40B4-BE49-F238E27FC236}">
                <a16:creationId xmlns:a16="http://schemas.microsoft.com/office/drawing/2014/main" id="{A1069EB1-1190-48B6-B33A-5226C6E1F06A}"/>
              </a:ext>
            </a:extLst>
          </p:cNvPr>
          <p:cNvSpPr txBox="1">
            <a:spLocks noGrp="1"/>
          </p:cNvSpPr>
          <p:nvPr>
            <p:ph type="sldNum" sz="quarter" idx="8"/>
          </p:nvPr>
        </p:nvSpPr>
        <p:spPr/>
        <p:txBody>
          <a:bodyPr/>
          <a:lstStyle>
            <a:lvl1pPr>
              <a:defRPr/>
            </a:lvl1pPr>
          </a:lstStyle>
          <a:p>
            <a:pPr lvl="0"/>
            <a:fld id="{F37B57CF-D66D-44F2-AF6C-254DAEDA2BDB}" type="slidenum">
              <a:t>‹#›</a:t>
            </a:fld>
            <a:endParaRPr lang="it-IT"/>
          </a:p>
        </p:txBody>
      </p:sp>
    </p:spTree>
    <p:extLst>
      <p:ext uri="{BB962C8B-B14F-4D97-AF65-F5344CB8AC3E}">
        <p14:creationId xmlns:p14="http://schemas.microsoft.com/office/powerpoint/2010/main" val="30452447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87D02-8590-42E6-849B-D29C5B297F53}"/>
              </a:ext>
            </a:extLst>
          </p:cNvPr>
          <p:cNvSpPr txBox="1">
            <a:spLocks noGrp="1"/>
          </p:cNvSpPr>
          <p:nvPr>
            <p:ph type="title"/>
          </p:nvPr>
        </p:nvSpPr>
        <p:spPr/>
        <p:txBody>
          <a:bodyPr/>
          <a:lstStyle>
            <a:lvl1pPr>
              <a:defRPr/>
            </a:lvl1pPr>
          </a:lstStyle>
          <a:p>
            <a:pPr lvl="0"/>
            <a:r>
              <a:rPr lang="en-US"/>
              <a:t>Click to edit Master title style</a:t>
            </a:r>
            <a:endParaRPr lang="it-IT"/>
          </a:p>
        </p:txBody>
      </p:sp>
      <p:sp>
        <p:nvSpPr>
          <p:cNvPr id="3" name="Content Placeholder 2">
            <a:extLst>
              <a:ext uri="{FF2B5EF4-FFF2-40B4-BE49-F238E27FC236}">
                <a16:creationId xmlns:a16="http://schemas.microsoft.com/office/drawing/2014/main" id="{8E1C9102-9284-4369-BB99-E942DA33B89F}"/>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4" name="Date Placeholder 3">
            <a:extLst>
              <a:ext uri="{FF2B5EF4-FFF2-40B4-BE49-F238E27FC236}">
                <a16:creationId xmlns:a16="http://schemas.microsoft.com/office/drawing/2014/main" id="{EBF5943F-6ED1-46B8-B747-4491844A9E95}"/>
              </a:ext>
            </a:extLst>
          </p:cNvPr>
          <p:cNvSpPr txBox="1">
            <a:spLocks noGrp="1"/>
          </p:cNvSpPr>
          <p:nvPr>
            <p:ph type="dt" sz="half" idx="7"/>
          </p:nvPr>
        </p:nvSpPr>
        <p:spPr/>
        <p:txBody>
          <a:bodyPr/>
          <a:lstStyle>
            <a:lvl1pPr>
              <a:defRPr/>
            </a:lvl1pPr>
          </a:lstStyle>
          <a:p>
            <a:pPr lvl="0"/>
            <a:fld id="{C0E2BDBD-A404-4790-A990-942BE8374D9C}" type="datetime1">
              <a:rPr lang="it-IT"/>
              <a:pPr lvl="0"/>
              <a:t>10/03/2022</a:t>
            </a:fld>
            <a:endParaRPr lang="it-IT"/>
          </a:p>
        </p:txBody>
      </p:sp>
      <p:sp>
        <p:nvSpPr>
          <p:cNvPr id="5" name="Footer Placeholder 4">
            <a:extLst>
              <a:ext uri="{FF2B5EF4-FFF2-40B4-BE49-F238E27FC236}">
                <a16:creationId xmlns:a16="http://schemas.microsoft.com/office/drawing/2014/main" id="{758473D8-7472-4E62-8373-F3C3553FE7FE}"/>
              </a:ext>
            </a:extLst>
          </p:cNvPr>
          <p:cNvSpPr txBox="1">
            <a:spLocks noGrp="1"/>
          </p:cNvSpPr>
          <p:nvPr>
            <p:ph type="ftr" sz="quarter" idx="9"/>
          </p:nvPr>
        </p:nvSpPr>
        <p:spPr/>
        <p:txBody>
          <a:bodyPr/>
          <a:lstStyle>
            <a:lvl1pPr>
              <a:defRPr/>
            </a:lvl1pPr>
          </a:lstStyle>
          <a:p>
            <a:pPr lvl="0"/>
            <a:endParaRPr lang="it-IT"/>
          </a:p>
        </p:txBody>
      </p:sp>
      <p:sp>
        <p:nvSpPr>
          <p:cNvPr id="6" name="Slide Number Placeholder 5">
            <a:extLst>
              <a:ext uri="{FF2B5EF4-FFF2-40B4-BE49-F238E27FC236}">
                <a16:creationId xmlns:a16="http://schemas.microsoft.com/office/drawing/2014/main" id="{68B43AC7-40A8-4518-B591-9C7B4809F75B}"/>
              </a:ext>
            </a:extLst>
          </p:cNvPr>
          <p:cNvSpPr txBox="1">
            <a:spLocks noGrp="1"/>
          </p:cNvSpPr>
          <p:nvPr>
            <p:ph type="sldNum" sz="quarter" idx="8"/>
          </p:nvPr>
        </p:nvSpPr>
        <p:spPr/>
        <p:txBody>
          <a:bodyPr/>
          <a:lstStyle>
            <a:lvl1pPr>
              <a:defRPr/>
            </a:lvl1pPr>
          </a:lstStyle>
          <a:p>
            <a:pPr lvl="0"/>
            <a:fld id="{B92D26AD-C558-4DE7-92F5-7F342AF1AE8D}" type="slidenum">
              <a:t>‹#›</a:t>
            </a:fld>
            <a:endParaRPr lang="it-IT"/>
          </a:p>
        </p:txBody>
      </p:sp>
    </p:spTree>
    <p:extLst>
      <p:ext uri="{BB962C8B-B14F-4D97-AF65-F5344CB8AC3E}">
        <p14:creationId xmlns:p14="http://schemas.microsoft.com/office/powerpoint/2010/main" val="38460136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087F38-1B04-435A-AA52-4D4C06CE94C0}"/>
              </a:ext>
            </a:extLst>
          </p:cNvPr>
          <p:cNvSpPr txBox="1">
            <a:spLocks noGrp="1"/>
          </p:cNvSpPr>
          <p:nvPr>
            <p:ph type="title"/>
          </p:nvPr>
        </p:nvSpPr>
        <p:spPr>
          <a:xfrm>
            <a:off x="831847" y="1709735"/>
            <a:ext cx="10515600" cy="2852735"/>
          </a:xfrm>
        </p:spPr>
        <p:txBody>
          <a:bodyPr anchor="b"/>
          <a:lstStyle>
            <a:lvl1pPr>
              <a:defRPr sz="6000"/>
            </a:lvl1pPr>
          </a:lstStyle>
          <a:p>
            <a:pPr lvl="0"/>
            <a:r>
              <a:rPr lang="en-US"/>
              <a:t>Click to edit Master title style</a:t>
            </a:r>
            <a:endParaRPr lang="it-IT"/>
          </a:p>
        </p:txBody>
      </p:sp>
      <p:sp>
        <p:nvSpPr>
          <p:cNvPr id="3" name="Text Placeholder 2">
            <a:extLst>
              <a:ext uri="{FF2B5EF4-FFF2-40B4-BE49-F238E27FC236}">
                <a16:creationId xmlns:a16="http://schemas.microsoft.com/office/drawing/2014/main" id="{0DEE95D1-D51B-4E6F-88C4-EEC7CC0A5DFA}"/>
              </a:ext>
            </a:extLst>
          </p:cNvPr>
          <p:cNvSpPr txBox="1">
            <a:spLocks noGrp="1"/>
          </p:cNvSpPr>
          <p:nvPr>
            <p:ph type="body" idx="1"/>
          </p:nvPr>
        </p:nvSpPr>
        <p:spPr>
          <a:xfrm>
            <a:off x="831847" y="4589465"/>
            <a:ext cx="10515600" cy="1500182"/>
          </a:xfrm>
        </p:spPr>
        <p:txBody>
          <a:bodyPr/>
          <a:lstStyle>
            <a:lvl1pPr marL="0" indent="0">
              <a:buNone/>
              <a:defRPr sz="2400">
                <a:solidFill>
                  <a:srgbClr val="898989"/>
                </a:solidFill>
              </a:defRPr>
            </a:lvl1pPr>
          </a:lstStyle>
          <a:p>
            <a:pPr lvl="0"/>
            <a:r>
              <a:rPr lang="en-US"/>
              <a:t>Click to edit Master text styles</a:t>
            </a:r>
          </a:p>
        </p:txBody>
      </p:sp>
      <p:sp>
        <p:nvSpPr>
          <p:cNvPr id="4" name="Date Placeholder 3">
            <a:extLst>
              <a:ext uri="{FF2B5EF4-FFF2-40B4-BE49-F238E27FC236}">
                <a16:creationId xmlns:a16="http://schemas.microsoft.com/office/drawing/2014/main" id="{20252A4B-A5F2-45E7-B45C-0C2DCBFE4288}"/>
              </a:ext>
            </a:extLst>
          </p:cNvPr>
          <p:cNvSpPr txBox="1">
            <a:spLocks noGrp="1"/>
          </p:cNvSpPr>
          <p:nvPr>
            <p:ph type="dt" sz="half" idx="7"/>
          </p:nvPr>
        </p:nvSpPr>
        <p:spPr/>
        <p:txBody>
          <a:bodyPr/>
          <a:lstStyle>
            <a:lvl1pPr>
              <a:defRPr/>
            </a:lvl1pPr>
          </a:lstStyle>
          <a:p>
            <a:pPr lvl="0"/>
            <a:fld id="{B2C3ECFC-91E9-4768-A6CA-A0B38DEF106C}" type="datetime1">
              <a:rPr lang="it-IT"/>
              <a:pPr lvl="0"/>
              <a:t>10/03/2022</a:t>
            </a:fld>
            <a:endParaRPr lang="it-IT"/>
          </a:p>
        </p:txBody>
      </p:sp>
      <p:sp>
        <p:nvSpPr>
          <p:cNvPr id="5" name="Footer Placeholder 4">
            <a:extLst>
              <a:ext uri="{FF2B5EF4-FFF2-40B4-BE49-F238E27FC236}">
                <a16:creationId xmlns:a16="http://schemas.microsoft.com/office/drawing/2014/main" id="{535B87FF-709B-4FA2-930C-98D4F4038B8F}"/>
              </a:ext>
            </a:extLst>
          </p:cNvPr>
          <p:cNvSpPr txBox="1">
            <a:spLocks noGrp="1"/>
          </p:cNvSpPr>
          <p:nvPr>
            <p:ph type="ftr" sz="quarter" idx="9"/>
          </p:nvPr>
        </p:nvSpPr>
        <p:spPr/>
        <p:txBody>
          <a:bodyPr/>
          <a:lstStyle>
            <a:lvl1pPr>
              <a:defRPr/>
            </a:lvl1pPr>
          </a:lstStyle>
          <a:p>
            <a:pPr lvl="0"/>
            <a:endParaRPr lang="it-IT"/>
          </a:p>
        </p:txBody>
      </p:sp>
      <p:sp>
        <p:nvSpPr>
          <p:cNvPr id="6" name="Slide Number Placeholder 5">
            <a:extLst>
              <a:ext uri="{FF2B5EF4-FFF2-40B4-BE49-F238E27FC236}">
                <a16:creationId xmlns:a16="http://schemas.microsoft.com/office/drawing/2014/main" id="{FF649124-C6C8-4812-9856-57B0304BA9D7}"/>
              </a:ext>
            </a:extLst>
          </p:cNvPr>
          <p:cNvSpPr txBox="1">
            <a:spLocks noGrp="1"/>
          </p:cNvSpPr>
          <p:nvPr>
            <p:ph type="sldNum" sz="quarter" idx="8"/>
          </p:nvPr>
        </p:nvSpPr>
        <p:spPr/>
        <p:txBody>
          <a:bodyPr/>
          <a:lstStyle>
            <a:lvl1pPr>
              <a:defRPr/>
            </a:lvl1pPr>
          </a:lstStyle>
          <a:p>
            <a:pPr lvl="0"/>
            <a:fld id="{68C20796-8322-4330-B09C-172EACDAD9B8}" type="slidenum">
              <a:t>‹#›</a:t>
            </a:fld>
            <a:endParaRPr lang="it-IT"/>
          </a:p>
        </p:txBody>
      </p:sp>
    </p:spTree>
    <p:extLst>
      <p:ext uri="{BB962C8B-B14F-4D97-AF65-F5344CB8AC3E}">
        <p14:creationId xmlns:p14="http://schemas.microsoft.com/office/powerpoint/2010/main" val="3146940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DB1136-5F4E-4D62-9017-AD7E28ACBCC8}"/>
              </a:ext>
            </a:extLst>
          </p:cNvPr>
          <p:cNvSpPr txBox="1">
            <a:spLocks noGrp="1"/>
          </p:cNvSpPr>
          <p:nvPr>
            <p:ph type="title"/>
          </p:nvPr>
        </p:nvSpPr>
        <p:spPr/>
        <p:txBody>
          <a:bodyPr/>
          <a:lstStyle>
            <a:lvl1pPr>
              <a:defRPr/>
            </a:lvl1pPr>
          </a:lstStyle>
          <a:p>
            <a:pPr lvl="0"/>
            <a:r>
              <a:rPr lang="en-US"/>
              <a:t>Click to edit Master title style</a:t>
            </a:r>
            <a:endParaRPr lang="it-IT"/>
          </a:p>
        </p:txBody>
      </p:sp>
      <p:sp>
        <p:nvSpPr>
          <p:cNvPr id="3" name="Content Placeholder 2">
            <a:extLst>
              <a:ext uri="{FF2B5EF4-FFF2-40B4-BE49-F238E27FC236}">
                <a16:creationId xmlns:a16="http://schemas.microsoft.com/office/drawing/2014/main" id="{0B244584-7F29-44CC-9A8D-E7AC5CBB9995}"/>
              </a:ext>
            </a:extLst>
          </p:cNvPr>
          <p:cNvSpPr txBox="1">
            <a:spLocks noGrp="1"/>
          </p:cNvSpPr>
          <p:nvPr>
            <p:ph idx="1"/>
          </p:nvPr>
        </p:nvSpPr>
        <p:spPr>
          <a:xfrm>
            <a:off x="838203" y="1825627"/>
            <a:ext cx="5181603" cy="4351336"/>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4" name="Content Placeholder 3">
            <a:extLst>
              <a:ext uri="{FF2B5EF4-FFF2-40B4-BE49-F238E27FC236}">
                <a16:creationId xmlns:a16="http://schemas.microsoft.com/office/drawing/2014/main" id="{BAF1CEB6-8589-49FA-90EB-721E1F224F36}"/>
              </a:ext>
            </a:extLst>
          </p:cNvPr>
          <p:cNvSpPr txBox="1">
            <a:spLocks noGrp="1"/>
          </p:cNvSpPr>
          <p:nvPr>
            <p:ph idx="2"/>
          </p:nvPr>
        </p:nvSpPr>
        <p:spPr>
          <a:xfrm>
            <a:off x="6172200" y="1825627"/>
            <a:ext cx="5181603" cy="4351336"/>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5" name="Date Placeholder 4">
            <a:extLst>
              <a:ext uri="{FF2B5EF4-FFF2-40B4-BE49-F238E27FC236}">
                <a16:creationId xmlns:a16="http://schemas.microsoft.com/office/drawing/2014/main" id="{37085CDC-DE4C-4665-AF06-1C2BB6F9F7CC}"/>
              </a:ext>
            </a:extLst>
          </p:cNvPr>
          <p:cNvSpPr txBox="1">
            <a:spLocks noGrp="1"/>
          </p:cNvSpPr>
          <p:nvPr>
            <p:ph type="dt" sz="half" idx="7"/>
          </p:nvPr>
        </p:nvSpPr>
        <p:spPr/>
        <p:txBody>
          <a:bodyPr/>
          <a:lstStyle>
            <a:lvl1pPr>
              <a:defRPr/>
            </a:lvl1pPr>
          </a:lstStyle>
          <a:p>
            <a:pPr lvl="0"/>
            <a:fld id="{D497D978-ECF5-4B1A-BDE1-B73FC4161C8F}" type="datetime1">
              <a:rPr lang="it-IT"/>
              <a:pPr lvl="0"/>
              <a:t>10/03/2022</a:t>
            </a:fld>
            <a:endParaRPr lang="it-IT"/>
          </a:p>
        </p:txBody>
      </p:sp>
      <p:sp>
        <p:nvSpPr>
          <p:cNvPr id="6" name="Footer Placeholder 5">
            <a:extLst>
              <a:ext uri="{FF2B5EF4-FFF2-40B4-BE49-F238E27FC236}">
                <a16:creationId xmlns:a16="http://schemas.microsoft.com/office/drawing/2014/main" id="{84C6ACC3-77DB-40FF-93FF-44B329EECE5B}"/>
              </a:ext>
            </a:extLst>
          </p:cNvPr>
          <p:cNvSpPr txBox="1">
            <a:spLocks noGrp="1"/>
          </p:cNvSpPr>
          <p:nvPr>
            <p:ph type="ftr" sz="quarter" idx="9"/>
          </p:nvPr>
        </p:nvSpPr>
        <p:spPr/>
        <p:txBody>
          <a:bodyPr/>
          <a:lstStyle>
            <a:lvl1pPr>
              <a:defRPr/>
            </a:lvl1pPr>
          </a:lstStyle>
          <a:p>
            <a:pPr lvl="0"/>
            <a:endParaRPr lang="it-IT"/>
          </a:p>
        </p:txBody>
      </p:sp>
      <p:sp>
        <p:nvSpPr>
          <p:cNvPr id="7" name="Slide Number Placeholder 6">
            <a:extLst>
              <a:ext uri="{FF2B5EF4-FFF2-40B4-BE49-F238E27FC236}">
                <a16:creationId xmlns:a16="http://schemas.microsoft.com/office/drawing/2014/main" id="{6D70E48B-48FB-4B47-897C-BE1DA8E67D78}"/>
              </a:ext>
            </a:extLst>
          </p:cNvPr>
          <p:cNvSpPr txBox="1">
            <a:spLocks noGrp="1"/>
          </p:cNvSpPr>
          <p:nvPr>
            <p:ph type="sldNum" sz="quarter" idx="8"/>
          </p:nvPr>
        </p:nvSpPr>
        <p:spPr/>
        <p:txBody>
          <a:bodyPr/>
          <a:lstStyle>
            <a:lvl1pPr>
              <a:defRPr/>
            </a:lvl1pPr>
          </a:lstStyle>
          <a:p>
            <a:pPr lvl="0"/>
            <a:fld id="{72417055-A194-4C24-9DED-CC01C618A6B0}" type="slidenum">
              <a:t>‹#›</a:t>
            </a:fld>
            <a:endParaRPr lang="it-IT"/>
          </a:p>
        </p:txBody>
      </p:sp>
    </p:spTree>
    <p:extLst>
      <p:ext uri="{BB962C8B-B14F-4D97-AF65-F5344CB8AC3E}">
        <p14:creationId xmlns:p14="http://schemas.microsoft.com/office/powerpoint/2010/main" val="2103112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E04297-FF70-4401-82B2-919DFE8D329D}"/>
              </a:ext>
            </a:extLst>
          </p:cNvPr>
          <p:cNvSpPr txBox="1">
            <a:spLocks noGrp="1"/>
          </p:cNvSpPr>
          <p:nvPr>
            <p:ph type="title"/>
          </p:nvPr>
        </p:nvSpPr>
        <p:spPr>
          <a:xfrm>
            <a:off x="839784" y="365129"/>
            <a:ext cx="10515600" cy="1325559"/>
          </a:xfrm>
        </p:spPr>
        <p:txBody>
          <a:bodyPr/>
          <a:lstStyle>
            <a:lvl1pPr>
              <a:defRPr/>
            </a:lvl1pPr>
          </a:lstStyle>
          <a:p>
            <a:pPr lvl="0"/>
            <a:r>
              <a:rPr lang="en-US"/>
              <a:t>Click to edit Master title style</a:t>
            </a:r>
            <a:endParaRPr lang="it-IT"/>
          </a:p>
        </p:txBody>
      </p:sp>
      <p:sp>
        <p:nvSpPr>
          <p:cNvPr id="3" name="Text Placeholder 2">
            <a:extLst>
              <a:ext uri="{FF2B5EF4-FFF2-40B4-BE49-F238E27FC236}">
                <a16:creationId xmlns:a16="http://schemas.microsoft.com/office/drawing/2014/main" id="{5DE45AA2-54BA-49C5-B639-2B10931BDA11}"/>
              </a:ext>
            </a:extLst>
          </p:cNvPr>
          <p:cNvSpPr txBox="1">
            <a:spLocks noGrp="1"/>
          </p:cNvSpPr>
          <p:nvPr>
            <p:ph type="body" idx="1"/>
          </p:nvPr>
        </p:nvSpPr>
        <p:spPr>
          <a:xfrm>
            <a:off x="839784" y="1681160"/>
            <a:ext cx="5157782" cy="823910"/>
          </a:xfrm>
        </p:spPr>
        <p:txBody>
          <a:bodyPr anchor="b"/>
          <a:lstStyle>
            <a:lvl1pPr marL="0" indent="0">
              <a:buNone/>
              <a:defRPr sz="2400" b="1"/>
            </a:lvl1pPr>
          </a:lstStyle>
          <a:p>
            <a:pPr lvl="0"/>
            <a:r>
              <a:rPr lang="en-US"/>
              <a:t>Click to edit Master text styles</a:t>
            </a:r>
          </a:p>
        </p:txBody>
      </p:sp>
      <p:sp>
        <p:nvSpPr>
          <p:cNvPr id="4" name="Content Placeholder 3">
            <a:extLst>
              <a:ext uri="{FF2B5EF4-FFF2-40B4-BE49-F238E27FC236}">
                <a16:creationId xmlns:a16="http://schemas.microsoft.com/office/drawing/2014/main" id="{4F3D10AE-DBB0-44BB-A122-F2433D0E3C83}"/>
              </a:ext>
            </a:extLst>
          </p:cNvPr>
          <p:cNvSpPr txBox="1">
            <a:spLocks noGrp="1"/>
          </p:cNvSpPr>
          <p:nvPr>
            <p:ph idx="2"/>
          </p:nvPr>
        </p:nvSpPr>
        <p:spPr>
          <a:xfrm>
            <a:off x="839784" y="2505071"/>
            <a:ext cx="5157782" cy="3684583"/>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5" name="Text Placeholder 4">
            <a:extLst>
              <a:ext uri="{FF2B5EF4-FFF2-40B4-BE49-F238E27FC236}">
                <a16:creationId xmlns:a16="http://schemas.microsoft.com/office/drawing/2014/main" id="{5FBC329E-36EE-4270-8E20-B178B4418BF2}"/>
              </a:ext>
            </a:extLst>
          </p:cNvPr>
          <p:cNvSpPr txBox="1">
            <a:spLocks noGrp="1"/>
          </p:cNvSpPr>
          <p:nvPr>
            <p:ph type="body" idx="3"/>
          </p:nvPr>
        </p:nvSpPr>
        <p:spPr>
          <a:xfrm>
            <a:off x="6172200" y="1681160"/>
            <a:ext cx="5183184" cy="823910"/>
          </a:xfrm>
        </p:spPr>
        <p:txBody>
          <a:bodyPr anchor="b"/>
          <a:lstStyle>
            <a:lvl1pPr marL="0" indent="0">
              <a:buNone/>
              <a:defRPr sz="2400" b="1"/>
            </a:lvl1pPr>
          </a:lstStyle>
          <a:p>
            <a:pPr lvl="0"/>
            <a:r>
              <a:rPr lang="en-US"/>
              <a:t>Click to edit Master text styles</a:t>
            </a:r>
          </a:p>
        </p:txBody>
      </p:sp>
      <p:sp>
        <p:nvSpPr>
          <p:cNvPr id="6" name="Content Placeholder 5">
            <a:extLst>
              <a:ext uri="{FF2B5EF4-FFF2-40B4-BE49-F238E27FC236}">
                <a16:creationId xmlns:a16="http://schemas.microsoft.com/office/drawing/2014/main" id="{2D59C3C0-4729-4B23-8E92-2862D9DBA79E}"/>
              </a:ext>
            </a:extLst>
          </p:cNvPr>
          <p:cNvSpPr txBox="1">
            <a:spLocks noGrp="1"/>
          </p:cNvSpPr>
          <p:nvPr>
            <p:ph idx="4"/>
          </p:nvPr>
        </p:nvSpPr>
        <p:spPr>
          <a:xfrm>
            <a:off x="6172200" y="2505071"/>
            <a:ext cx="5183184" cy="3684583"/>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7" name="Date Placeholder 6">
            <a:extLst>
              <a:ext uri="{FF2B5EF4-FFF2-40B4-BE49-F238E27FC236}">
                <a16:creationId xmlns:a16="http://schemas.microsoft.com/office/drawing/2014/main" id="{19F9D408-50B4-42BD-85EA-7847E1187111}"/>
              </a:ext>
            </a:extLst>
          </p:cNvPr>
          <p:cNvSpPr txBox="1">
            <a:spLocks noGrp="1"/>
          </p:cNvSpPr>
          <p:nvPr>
            <p:ph type="dt" sz="half" idx="7"/>
          </p:nvPr>
        </p:nvSpPr>
        <p:spPr/>
        <p:txBody>
          <a:bodyPr/>
          <a:lstStyle>
            <a:lvl1pPr>
              <a:defRPr/>
            </a:lvl1pPr>
          </a:lstStyle>
          <a:p>
            <a:pPr lvl="0"/>
            <a:fld id="{C1E7B8C1-0033-40AC-9840-88717C84EC6E}" type="datetime1">
              <a:rPr lang="it-IT"/>
              <a:pPr lvl="0"/>
              <a:t>10/03/2022</a:t>
            </a:fld>
            <a:endParaRPr lang="it-IT"/>
          </a:p>
        </p:txBody>
      </p:sp>
      <p:sp>
        <p:nvSpPr>
          <p:cNvPr id="8" name="Footer Placeholder 7">
            <a:extLst>
              <a:ext uri="{FF2B5EF4-FFF2-40B4-BE49-F238E27FC236}">
                <a16:creationId xmlns:a16="http://schemas.microsoft.com/office/drawing/2014/main" id="{D4B7A832-3863-4357-840D-8C6C846D8932}"/>
              </a:ext>
            </a:extLst>
          </p:cNvPr>
          <p:cNvSpPr txBox="1">
            <a:spLocks noGrp="1"/>
          </p:cNvSpPr>
          <p:nvPr>
            <p:ph type="ftr" sz="quarter" idx="9"/>
          </p:nvPr>
        </p:nvSpPr>
        <p:spPr/>
        <p:txBody>
          <a:bodyPr/>
          <a:lstStyle>
            <a:lvl1pPr>
              <a:defRPr/>
            </a:lvl1pPr>
          </a:lstStyle>
          <a:p>
            <a:pPr lvl="0"/>
            <a:endParaRPr lang="it-IT"/>
          </a:p>
        </p:txBody>
      </p:sp>
      <p:sp>
        <p:nvSpPr>
          <p:cNvPr id="9" name="Slide Number Placeholder 8">
            <a:extLst>
              <a:ext uri="{FF2B5EF4-FFF2-40B4-BE49-F238E27FC236}">
                <a16:creationId xmlns:a16="http://schemas.microsoft.com/office/drawing/2014/main" id="{771F4E9B-0045-42D1-8375-C98EC0212412}"/>
              </a:ext>
            </a:extLst>
          </p:cNvPr>
          <p:cNvSpPr txBox="1">
            <a:spLocks noGrp="1"/>
          </p:cNvSpPr>
          <p:nvPr>
            <p:ph type="sldNum" sz="quarter" idx="8"/>
          </p:nvPr>
        </p:nvSpPr>
        <p:spPr/>
        <p:txBody>
          <a:bodyPr/>
          <a:lstStyle>
            <a:lvl1pPr>
              <a:defRPr/>
            </a:lvl1pPr>
          </a:lstStyle>
          <a:p>
            <a:pPr lvl="0"/>
            <a:fld id="{BAB0FD7E-1F01-4813-96CF-D642E6D53F1E}" type="slidenum">
              <a:t>‹#›</a:t>
            </a:fld>
            <a:endParaRPr lang="it-IT"/>
          </a:p>
        </p:txBody>
      </p:sp>
    </p:spTree>
    <p:extLst>
      <p:ext uri="{BB962C8B-B14F-4D97-AF65-F5344CB8AC3E}">
        <p14:creationId xmlns:p14="http://schemas.microsoft.com/office/powerpoint/2010/main" val="36303388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0AB7A4-E9A6-41F4-BEEE-90599F9DD205}"/>
              </a:ext>
            </a:extLst>
          </p:cNvPr>
          <p:cNvSpPr txBox="1">
            <a:spLocks noGrp="1"/>
          </p:cNvSpPr>
          <p:nvPr>
            <p:ph type="title"/>
          </p:nvPr>
        </p:nvSpPr>
        <p:spPr/>
        <p:txBody>
          <a:bodyPr/>
          <a:lstStyle>
            <a:lvl1pPr>
              <a:defRPr/>
            </a:lvl1pPr>
          </a:lstStyle>
          <a:p>
            <a:pPr lvl="0"/>
            <a:r>
              <a:rPr lang="en-US"/>
              <a:t>Click to edit Master title style</a:t>
            </a:r>
            <a:endParaRPr lang="it-IT"/>
          </a:p>
        </p:txBody>
      </p:sp>
      <p:sp>
        <p:nvSpPr>
          <p:cNvPr id="3" name="Date Placeholder 2">
            <a:extLst>
              <a:ext uri="{FF2B5EF4-FFF2-40B4-BE49-F238E27FC236}">
                <a16:creationId xmlns:a16="http://schemas.microsoft.com/office/drawing/2014/main" id="{93D0F4D7-8C26-4124-BE70-8091E0AA62AD}"/>
              </a:ext>
            </a:extLst>
          </p:cNvPr>
          <p:cNvSpPr txBox="1">
            <a:spLocks noGrp="1"/>
          </p:cNvSpPr>
          <p:nvPr>
            <p:ph type="dt" sz="half" idx="7"/>
          </p:nvPr>
        </p:nvSpPr>
        <p:spPr/>
        <p:txBody>
          <a:bodyPr/>
          <a:lstStyle>
            <a:lvl1pPr>
              <a:defRPr/>
            </a:lvl1pPr>
          </a:lstStyle>
          <a:p>
            <a:pPr lvl="0"/>
            <a:fld id="{5B77F7B6-0EF2-462A-AB36-05A800C132D7}" type="datetime1">
              <a:rPr lang="it-IT"/>
              <a:pPr lvl="0"/>
              <a:t>10/03/2022</a:t>
            </a:fld>
            <a:endParaRPr lang="it-IT"/>
          </a:p>
        </p:txBody>
      </p:sp>
      <p:sp>
        <p:nvSpPr>
          <p:cNvPr id="4" name="Footer Placeholder 3">
            <a:extLst>
              <a:ext uri="{FF2B5EF4-FFF2-40B4-BE49-F238E27FC236}">
                <a16:creationId xmlns:a16="http://schemas.microsoft.com/office/drawing/2014/main" id="{E5E3B88F-B861-4158-8D3F-F1E8D7E5DC39}"/>
              </a:ext>
            </a:extLst>
          </p:cNvPr>
          <p:cNvSpPr txBox="1">
            <a:spLocks noGrp="1"/>
          </p:cNvSpPr>
          <p:nvPr>
            <p:ph type="ftr" sz="quarter" idx="9"/>
          </p:nvPr>
        </p:nvSpPr>
        <p:spPr/>
        <p:txBody>
          <a:bodyPr/>
          <a:lstStyle>
            <a:lvl1pPr>
              <a:defRPr/>
            </a:lvl1pPr>
          </a:lstStyle>
          <a:p>
            <a:pPr lvl="0"/>
            <a:endParaRPr lang="it-IT"/>
          </a:p>
        </p:txBody>
      </p:sp>
      <p:sp>
        <p:nvSpPr>
          <p:cNvPr id="5" name="Slide Number Placeholder 4">
            <a:extLst>
              <a:ext uri="{FF2B5EF4-FFF2-40B4-BE49-F238E27FC236}">
                <a16:creationId xmlns:a16="http://schemas.microsoft.com/office/drawing/2014/main" id="{EE2DB80D-81DA-4302-8A19-74FF8941C1B4}"/>
              </a:ext>
            </a:extLst>
          </p:cNvPr>
          <p:cNvSpPr txBox="1">
            <a:spLocks noGrp="1"/>
          </p:cNvSpPr>
          <p:nvPr>
            <p:ph type="sldNum" sz="quarter" idx="8"/>
          </p:nvPr>
        </p:nvSpPr>
        <p:spPr/>
        <p:txBody>
          <a:bodyPr/>
          <a:lstStyle>
            <a:lvl1pPr>
              <a:defRPr/>
            </a:lvl1pPr>
          </a:lstStyle>
          <a:p>
            <a:pPr lvl="0"/>
            <a:fld id="{EFF0265B-F8D5-4929-8E00-88DEA75962B1}" type="slidenum">
              <a:t>‹#›</a:t>
            </a:fld>
            <a:endParaRPr lang="it-IT"/>
          </a:p>
        </p:txBody>
      </p:sp>
    </p:spTree>
    <p:extLst>
      <p:ext uri="{BB962C8B-B14F-4D97-AF65-F5344CB8AC3E}">
        <p14:creationId xmlns:p14="http://schemas.microsoft.com/office/powerpoint/2010/main" val="5213269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249A6F4-71E8-4B73-A879-6B09A4A3F026}"/>
              </a:ext>
            </a:extLst>
          </p:cNvPr>
          <p:cNvSpPr txBox="1">
            <a:spLocks noGrp="1"/>
          </p:cNvSpPr>
          <p:nvPr>
            <p:ph type="dt" sz="half" idx="7"/>
          </p:nvPr>
        </p:nvSpPr>
        <p:spPr/>
        <p:txBody>
          <a:bodyPr/>
          <a:lstStyle>
            <a:lvl1pPr>
              <a:defRPr/>
            </a:lvl1pPr>
          </a:lstStyle>
          <a:p>
            <a:pPr lvl="0"/>
            <a:fld id="{961A7E1F-9530-420A-8CCF-F9087005D781}" type="datetime1">
              <a:rPr lang="it-IT"/>
              <a:pPr lvl="0"/>
              <a:t>10/03/2022</a:t>
            </a:fld>
            <a:endParaRPr lang="it-IT"/>
          </a:p>
        </p:txBody>
      </p:sp>
      <p:sp>
        <p:nvSpPr>
          <p:cNvPr id="3" name="Footer Placeholder 2">
            <a:extLst>
              <a:ext uri="{FF2B5EF4-FFF2-40B4-BE49-F238E27FC236}">
                <a16:creationId xmlns:a16="http://schemas.microsoft.com/office/drawing/2014/main" id="{EF20F7D1-3AA3-46B6-BA13-7EE9884FF7F8}"/>
              </a:ext>
            </a:extLst>
          </p:cNvPr>
          <p:cNvSpPr txBox="1">
            <a:spLocks noGrp="1"/>
          </p:cNvSpPr>
          <p:nvPr>
            <p:ph type="ftr" sz="quarter" idx="9"/>
          </p:nvPr>
        </p:nvSpPr>
        <p:spPr/>
        <p:txBody>
          <a:bodyPr/>
          <a:lstStyle>
            <a:lvl1pPr>
              <a:defRPr/>
            </a:lvl1pPr>
          </a:lstStyle>
          <a:p>
            <a:pPr lvl="0"/>
            <a:endParaRPr lang="it-IT"/>
          </a:p>
        </p:txBody>
      </p:sp>
      <p:sp>
        <p:nvSpPr>
          <p:cNvPr id="4" name="Slide Number Placeholder 3">
            <a:extLst>
              <a:ext uri="{FF2B5EF4-FFF2-40B4-BE49-F238E27FC236}">
                <a16:creationId xmlns:a16="http://schemas.microsoft.com/office/drawing/2014/main" id="{7E7FA386-6A43-4DB6-93FB-485C08B94ED0}"/>
              </a:ext>
            </a:extLst>
          </p:cNvPr>
          <p:cNvSpPr txBox="1">
            <a:spLocks noGrp="1"/>
          </p:cNvSpPr>
          <p:nvPr>
            <p:ph type="sldNum" sz="quarter" idx="8"/>
          </p:nvPr>
        </p:nvSpPr>
        <p:spPr/>
        <p:txBody>
          <a:bodyPr/>
          <a:lstStyle>
            <a:lvl1pPr>
              <a:defRPr/>
            </a:lvl1pPr>
          </a:lstStyle>
          <a:p>
            <a:pPr lvl="0"/>
            <a:fld id="{A7CCEA9F-65F3-4204-B269-09A1D59207B0}" type="slidenum">
              <a:t>‹#›</a:t>
            </a:fld>
            <a:endParaRPr lang="it-IT"/>
          </a:p>
        </p:txBody>
      </p:sp>
    </p:spTree>
    <p:extLst>
      <p:ext uri="{BB962C8B-B14F-4D97-AF65-F5344CB8AC3E}">
        <p14:creationId xmlns:p14="http://schemas.microsoft.com/office/powerpoint/2010/main" val="28247002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397727-7606-4FDC-A99D-9586CFDF666C}"/>
              </a:ext>
            </a:extLst>
          </p:cNvPr>
          <p:cNvSpPr txBox="1">
            <a:spLocks noGrp="1"/>
          </p:cNvSpPr>
          <p:nvPr>
            <p:ph type="title"/>
          </p:nvPr>
        </p:nvSpPr>
        <p:spPr>
          <a:xfrm>
            <a:off x="839784" y="457200"/>
            <a:ext cx="3932240" cy="1600200"/>
          </a:xfrm>
        </p:spPr>
        <p:txBody>
          <a:bodyPr anchor="b"/>
          <a:lstStyle>
            <a:lvl1pPr>
              <a:defRPr sz="3200"/>
            </a:lvl1pPr>
          </a:lstStyle>
          <a:p>
            <a:pPr lvl="0"/>
            <a:r>
              <a:rPr lang="en-US"/>
              <a:t>Click to edit Master title style</a:t>
            </a:r>
            <a:endParaRPr lang="it-IT"/>
          </a:p>
        </p:txBody>
      </p:sp>
      <p:sp>
        <p:nvSpPr>
          <p:cNvPr id="3" name="Content Placeholder 2">
            <a:extLst>
              <a:ext uri="{FF2B5EF4-FFF2-40B4-BE49-F238E27FC236}">
                <a16:creationId xmlns:a16="http://schemas.microsoft.com/office/drawing/2014/main" id="{A811ACDE-031C-4738-A456-BF550EFC6564}"/>
              </a:ext>
            </a:extLst>
          </p:cNvPr>
          <p:cNvSpPr txBox="1">
            <a:spLocks noGrp="1"/>
          </p:cNvSpPr>
          <p:nvPr>
            <p:ph idx="1"/>
          </p:nvPr>
        </p:nvSpPr>
        <p:spPr>
          <a:xfrm>
            <a:off x="5183184" y="987423"/>
            <a:ext cx="6172200" cy="4873623"/>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4" name="Text Placeholder 3">
            <a:extLst>
              <a:ext uri="{FF2B5EF4-FFF2-40B4-BE49-F238E27FC236}">
                <a16:creationId xmlns:a16="http://schemas.microsoft.com/office/drawing/2014/main" id="{B67373DB-8830-4043-878A-634B992FD6AC}"/>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en-US"/>
              <a:t>Click to edit Master text styles</a:t>
            </a:r>
          </a:p>
        </p:txBody>
      </p:sp>
      <p:sp>
        <p:nvSpPr>
          <p:cNvPr id="5" name="Date Placeholder 4">
            <a:extLst>
              <a:ext uri="{FF2B5EF4-FFF2-40B4-BE49-F238E27FC236}">
                <a16:creationId xmlns:a16="http://schemas.microsoft.com/office/drawing/2014/main" id="{FD622693-7135-4E89-9713-A823B6119618}"/>
              </a:ext>
            </a:extLst>
          </p:cNvPr>
          <p:cNvSpPr txBox="1">
            <a:spLocks noGrp="1"/>
          </p:cNvSpPr>
          <p:nvPr>
            <p:ph type="dt" sz="half" idx="7"/>
          </p:nvPr>
        </p:nvSpPr>
        <p:spPr/>
        <p:txBody>
          <a:bodyPr/>
          <a:lstStyle>
            <a:lvl1pPr>
              <a:defRPr/>
            </a:lvl1pPr>
          </a:lstStyle>
          <a:p>
            <a:pPr lvl="0"/>
            <a:fld id="{7EA2159E-E1C8-4121-B6C9-CEA5CBD5676D}" type="datetime1">
              <a:rPr lang="it-IT"/>
              <a:pPr lvl="0"/>
              <a:t>10/03/2022</a:t>
            </a:fld>
            <a:endParaRPr lang="it-IT"/>
          </a:p>
        </p:txBody>
      </p:sp>
      <p:sp>
        <p:nvSpPr>
          <p:cNvPr id="6" name="Footer Placeholder 5">
            <a:extLst>
              <a:ext uri="{FF2B5EF4-FFF2-40B4-BE49-F238E27FC236}">
                <a16:creationId xmlns:a16="http://schemas.microsoft.com/office/drawing/2014/main" id="{5FA4CBE7-C29B-4D37-9843-49E50D9C1D53}"/>
              </a:ext>
            </a:extLst>
          </p:cNvPr>
          <p:cNvSpPr txBox="1">
            <a:spLocks noGrp="1"/>
          </p:cNvSpPr>
          <p:nvPr>
            <p:ph type="ftr" sz="quarter" idx="9"/>
          </p:nvPr>
        </p:nvSpPr>
        <p:spPr/>
        <p:txBody>
          <a:bodyPr/>
          <a:lstStyle>
            <a:lvl1pPr>
              <a:defRPr/>
            </a:lvl1pPr>
          </a:lstStyle>
          <a:p>
            <a:pPr lvl="0"/>
            <a:endParaRPr lang="it-IT"/>
          </a:p>
        </p:txBody>
      </p:sp>
      <p:sp>
        <p:nvSpPr>
          <p:cNvPr id="7" name="Slide Number Placeholder 6">
            <a:extLst>
              <a:ext uri="{FF2B5EF4-FFF2-40B4-BE49-F238E27FC236}">
                <a16:creationId xmlns:a16="http://schemas.microsoft.com/office/drawing/2014/main" id="{60CAA846-06E0-491C-825D-1876E7D6068C}"/>
              </a:ext>
            </a:extLst>
          </p:cNvPr>
          <p:cNvSpPr txBox="1">
            <a:spLocks noGrp="1"/>
          </p:cNvSpPr>
          <p:nvPr>
            <p:ph type="sldNum" sz="quarter" idx="8"/>
          </p:nvPr>
        </p:nvSpPr>
        <p:spPr/>
        <p:txBody>
          <a:bodyPr/>
          <a:lstStyle>
            <a:lvl1pPr>
              <a:defRPr/>
            </a:lvl1pPr>
          </a:lstStyle>
          <a:p>
            <a:pPr lvl="0"/>
            <a:fld id="{8B32122A-A88B-483B-BC53-BD31743BC3C2}" type="slidenum">
              <a:t>‹#›</a:t>
            </a:fld>
            <a:endParaRPr lang="it-IT"/>
          </a:p>
        </p:txBody>
      </p:sp>
    </p:spTree>
    <p:extLst>
      <p:ext uri="{BB962C8B-B14F-4D97-AF65-F5344CB8AC3E}">
        <p14:creationId xmlns:p14="http://schemas.microsoft.com/office/powerpoint/2010/main" val="27092236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E0B340-D16C-4AFC-AEF3-B204536887B9}"/>
              </a:ext>
            </a:extLst>
          </p:cNvPr>
          <p:cNvSpPr txBox="1">
            <a:spLocks noGrp="1"/>
          </p:cNvSpPr>
          <p:nvPr>
            <p:ph type="title"/>
          </p:nvPr>
        </p:nvSpPr>
        <p:spPr>
          <a:xfrm>
            <a:off x="839784" y="457200"/>
            <a:ext cx="3932240" cy="1600200"/>
          </a:xfrm>
        </p:spPr>
        <p:txBody>
          <a:bodyPr anchor="b"/>
          <a:lstStyle>
            <a:lvl1pPr>
              <a:defRPr sz="3200"/>
            </a:lvl1pPr>
          </a:lstStyle>
          <a:p>
            <a:pPr lvl="0"/>
            <a:r>
              <a:rPr lang="en-US"/>
              <a:t>Click to edit Master title style</a:t>
            </a:r>
            <a:endParaRPr lang="it-IT"/>
          </a:p>
        </p:txBody>
      </p:sp>
      <p:sp>
        <p:nvSpPr>
          <p:cNvPr id="3" name="Picture Placeholder 2">
            <a:extLst>
              <a:ext uri="{FF2B5EF4-FFF2-40B4-BE49-F238E27FC236}">
                <a16:creationId xmlns:a16="http://schemas.microsoft.com/office/drawing/2014/main" id="{9AF0AA5F-CBC1-4ED4-9ACD-D158B67717F3}"/>
              </a:ext>
            </a:extLst>
          </p:cNvPr>
          <p:cNvSpPr txBox="1">
            <a:spLocks noGrp="1"/>
          </p:cNvSpPr>
          <p:nvPr>
            <p:ph type="pic" idx="1"/>
          </p:nvPr>
        </p:nvSpPr>
        <p:spPr>
          <a:xfrm>
            <a:off x="5183184" y="987423"/>
            <a:ext cx="6172200" cy="4873623"/>
          </a:xfrm>
        </p:spPr>
        <p:txBody>
          <a:bodyPr/>
          <a:lstStyle>
            <a:lvl1pPr marL="0" indent="0">
              <a:buNone/>
              <a:defRPr lang="it-IT" sz="3200"/>
            </a:lvl1pPr>
          </a:lstStyle>
          <a:p>
            <a:pPr lvl="0"/>
            <a:endParaRPr lang="it-IT"/>
          </a:p>
        </p:txBody>
      </p:sp>
      <p:sp>
        <p:nvSpPr>
          <p:cNvPr id="4" name="Text Placeholder 3">
            <a:extLst>
              <a:ext uri="{FF2B5EF4-FFF2-40B4-BE49-F238E27FC236}">
                <a16:creationId xmlns:a16="http://schemas.microsoft.com/office/drawing/2014/main" id="{CD0ED3E6-DAA2-480C-BD14-139B1005D693}"/>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en-US"/>
              <a:t>Click to edit Master text styles</a:t>
            </a:r>
          </a:p>
        </p:txBody>
      </p:sp>
      <p:sp>
        <p:nvSpPr>
          <p:cNvPr id="5" name="Date Placeholder 4">
            <a:extLst>
              <a:ext uri="{FF2B5EF4-FFF2-40B4-BE49-F238E27FC236}">
                <a16:creationId xmlns:a16="http://schemas.microsoft.com/office/drawing/2014/main" id="{26BC8E42-F106-442B-98B5-D5A18D5BD10E}"/>
              </a:ext>
            </a:extLst>
          </p:cNvPr>
          <p:cNvSpPr txBox="1">
            <a:spLocks noGrp="1"/>
          </p:cNvSpPr>
          <p:nvPr>
            <p:ph type="dt" sz="half" idx="7"/>
          </p:nvPr>
        </p:nvSpPr>
        <p:spPr/>
        <p:txBody>
          <a:bodyPr/>
          <a:lstStyle>
            <a:lvl1pPr>
              <a:defRPr/>
            </a:lvl1pPr>
          </a:lstStyle>
          <a:p>
            <a:pPr lvl="0"/>
            <a:fld id="{3EBA1618-380E-4275-99E6-C0D049611202}" type="datetime1">
              <a:rPr lang="it-IT"/>
              <a:pPr lvl="0"/>
              <a:t>10/03/2022</a:t>
            </a:fld>
            <a:endParaRPr lang="it-IT"/>
          </a:p>
        </p:txBody>
      </p:sp>
      <p:sp>
        <p:nvSpPr>
          <p:cNvPr id="6" name="Footer Placeholder 5">
            <a:extLst>
              <a:ext uri="{FF2B5EF4-FFF2-40B4-BE49-F238E27FC236}">
                <a16:creationId xmlns:a16="http://schemas.microsoft.com/office/drawing/2014/main" id="{015FEC5A-54A7-4835-AD95-BA92FC2A17F6}"/>
              </a:ext>
            </a:extLst>
          </p:cNvPr>
          <p:cNvSpPr txBox="1">
            <a:spLocks noGrp="1"/>
          </p:cNvSpPr>
          <p:nvPr>
            <p:ph type="ftr" sz="quarter" idx="9"/>
          </p:nvPr>
        </p:nvSpPr>
        <p:spPr/>
        <p:txBody>
          <a:bodyPr/>
          <a:lstStyle>
            <a:lvl1pPr>
              <a:defRPr/>
            </a:lvl1pPr>
          </a:lstStyle>
          <a:p>
            <a:pPr lvl="0"/>
            <a:endParaRPr lang="it-IT"/>
          </a:p>
        </p:txBody>
      </p:sp>
      <p:sp>
        <p:nvSpPr>
          <p:cNvPr id="7" name="Slide Number Placeholder 6">
            <a:extLst>
              <a:ext uri="{FF2B5EF4-FFF2-40B4-BE49-F238E27FC236}">
                <a16:creationId xmlns:a16="http://schemas.microsoft.com/office/drawing/2014/main" id="{A91DFF53-E3F3-498D-99F9-9BE0CBD63794}"/>
              </a:ext>
            </a:extLst>
          </p:cNvPr>
          <p:cNvSpPr txBox="1">
            <a:spLocks noGrp="1"/>
          </p:cNvSpPr>
          <p:nvPr>
            <p:ph type="sldNum" sz="quarter" idx="8"/>
          </p:nvPr>
        </p:nvSpPr>
        <p:spPr/>
        <p:txBody>
          <a:bodyPr/>
          <a:lstStyle>
            <a:lvl1pPr>
              <a:defRPr/>
            </a:lvl1pPr>
          </a:lstStyle>
          <a:p>
            <a:pPr lvl="0"/>
            <a:fld id="{89BD7469-2B7F-47C6-836A-A515E56DD8F2}" type="slidenum">
              <a:t>‹#›</a:t>
            </a:fld>
            <a:endParaRPr lang="it-IT"/>
          </a:p>
        </p:txBody>
      </p:sp>
    </p:spTree>
    <p:extLst>
      <p:ext uri="{BB962C8B-B14F-4D97-AF65-F5344CB8AC3E}">
        <p14:creationId xmlns:p14="http://schemas.microsoft.com/office/powerpoint/2010/main" val="7797119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3C9CB27-702A-479D-A5CE-0454F3E132FF}"/>
              </a:ext>
            </a:extLst>
          </p:cNvPr>
          <p:cNvSpPr txBox="1">
            <a:spLocks noGrp="1"/>
          </p:cNvSpPr>
          <p:nvPr>
            <p:ph type="title"/>
          </p:nvPr>
        </p:nvSpPr>
        <p:spPr>
          <a:xfrm>
            <a:off x="838203" y="365129"/>
            <a:ext cx="10515600" cy="1325559"/>
          </a:xfrm>
          <a:prstGeom prst="rect">
            <a:avLst/>
          </a:prstGeom>
          <a:noFill/>
          <a:ln>
            <a:noFill/>
          </a:ln>
        </p:spPr>
        <p:txBody>
          <a:bodyPr vert="horz" wrap="square" lIns="91440" tIns="45720" rIns="91440" bIns="45720" anchor="ctr" anchorCtr="0" compatLnSpc="1">
            <a:normAutofit/>
          </a:bodyPr>
          <a:lstStyle/>
          <a:p>
            <a:pPr lvl="0"/>
            <a:r>
              <a:rPr lang="en-US"/>
              <a:t>Click to edit Master title style</a:t>
            </a:r>
            <a:endParaRPr lang="it-IT"/>
          </a:p>
        </p:txBody>
      </p:sp>
      <p:sp>
        <p:nvSpPr>
          <p:cNvPr id="3" name="Text Placeholder 2">
            <a:extLst>
              <a:ext uri="{FF2B5EF4-FFF2-40B4-BE49-F238E27FC236}">
                <a16:creationId xmlns:a16="http://schemas.microsoft.com/office/drawing/2014/main" id="{D7735AC5-1F7D-4E92-84C5-D0D613D00928}"/>
              </a:ext>
            </a:extLst>
          </p:cNvPr>
          <p:cNvSpPr txBox="1">
            <a:spLocks noGrp="1"/>
          </p:cNvSpPr>
          <p:nvPr>
            <p:ph type="body" idx="1"/>
          </p:nvPr>
        </p:nvSpPr>
        <p:spPr>
          <a:xfrm>
            <a:off x="838203" y="1825627"/>
            <a:ext cx="10515600" cy="4351336"/>
          </a:xfrm>
          <a:prstGeom prst="rect">
            <a:avLst/>
          </a:prstGeom>
          <a:noFill/>
          <a:ln>
            <a:noFill/>
          </a:ln>
        </p:spPr>
        <p:txBody>
          <a:bodyPr vert="horz" wrap="square" lIns="91440" tIns="45720" rIns="91440" bIns="45720" anchor="t" anchorCtr="0" compatLnSpc="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4" name="Date Placeholder 3">
            <a:extLst>
              <a:ext uri="{FF2B5EF4-FFF2-40B4-BE49-F238E27FC236}">
                <a16:creationId xmlns:a16="http://schemas.microsoft.com/office/drawing/2014/main" id="{B0372DA2-36B2-4E87-B6FA-B21979FBC59C}"/>
              </a:ext>
            </a:extLst>
          </p:cNvPr>
          <p:cNvSpPr txBox="1">
            <a:spLocks noGrp="1"/>
          </p:cNvSpPr>
          <p:nvPr>
            <p:ph type="dt" sz="half" idx="2"/>
          </p:nvPr>
        </p:nvSpPr>
        <p:spPr>
          <a:xfrm>
            <a:off x="8382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it-IT" sz="1200" b="0" i="0" u="none" strike="noStrike" kern="1200" cap="none" spc="0" baseline="0">
                <a:solidFill>
                  <a:srgbClr val="898989"/>
                </a:solidFill>
                <a:uFillTx/>
                <a:latin typeface="Calibri"/>
              </a:defRPr>
            </a:lvl1pPr>
          </a:lstStyle>
          <a:p>
            <a:pPr lvl="0"/>
            <a:fld id="{7495F0F3-2A52-4695-B0F5-B6DB629CA283}" type="datetime1">
              <a:rPr lang="it-IT"/>
              <a:pPr lvl="0"/>
              <a:t>10/03/2022</a:t>
            </a:fld>
            <a:endParaRPr lang="it-IT"/>
          </a:p>
        </p:txBody>
      </p:sp>
      <p:sp>
        <p:nvSpPr>
          <p:cNvPr id="5" name="Footer Placeholder 4">
            <a:extLst>
              <a:ext uri="{FF2B5EF4-FFF2-40B4-BE49-F238E27FC236}">
                <a16:creationId xmlns:a16="http://schemas.microsoft.com/office/drawing/2014/main" id="{3A678C38-9D63-4498-A6A1-8A111303C076}"/>
              </a:ext>
            </a:extLst>
          </p:cNvPr>
          <p:cNvSpPr txBox="1">
            <a:spLocks noGrp="1"/>
          </p:cNvSpPr>
          <p:nvPr>
            <p:ph type="ftr" sz="quarter" idx="3"/>
          </p:nvPr>
        </p:nvSpPr>
        <p:spPr>
          <a:xfrm>
            <a:off x="4038603" y="6356351"/>
            <a:ext cx="4114800"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it-IT" sz="1200" b="0" i="0" u="none" strike="noStrike" kern="1200" cap="none" spc="0" baseline="0">
                <a:solidFill>
                  <a:srgbClr val="898989"/>
                </a:solidFill>
                <a:uFillTx/>
                <a:latin typeface="Calibri"/>
              </a:defRPr>
            </a:lvl1pPr>
          </a:lstStyle>
          <a:p>
            <a:pPr lvl="0"/>
            <a:endParaRPr lang="it-IT"/>
          </a:p>
        </p:txBody>
      </p:sp>
      <p:sp>
        <p:nvSpPr>
          <p:cNvPr id="6" name="Slide Number Placeholder 5">
            <a:extLst>
              <a:ext uri="{FF2B5EF4-FFF2-40B4-BE49-F238E27FC236}">
                <a16:creationId xmlns:a16="http://schemas.microsoft.com/office/drawing/2014/main" id="{66741FDD-BEDE-4872-9C27-E34430470E4F}"/>
              </a:ext>
            </a:extLst>
          </p:cNvPr>
          <p:cNvSpPr txBox="1">
            <a:spLocks noGrp="1"/>
          </p:cNvSpPr>
          <p:nvPr>
            <p:ph type="sldNum" sz="quarter" idx="4"/>
          </p:nvPr>
        </p:nvSpPr>
        <p:spPr>
          <a:xfrm>
            <a:off x="86106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it-IT" sz="1200" b="0" i="0" u="none" strike="noStrike" kern="1200" cap="none" spc="0" baseline="0">
                <a:solidFill>
                  <a:srgbClr val="898989"/>
                </a:solidFill>
                <a:uFillTx/>
                <a:latin typeface="Calibri"/>
              </a:defRPr>
            </a:lvl1pPr>
          </a:lstStyle>
          <a:p>
            <a:pPr lvl="0"/>
            <a:fld id="{600C170E-7544-40A8-B619-FC5B5C8A2D36}" type="slidenum">
              <a:t>‹#›</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000000"/>
          </a:solidFill>
          <a:uFillTx/>
          <a:latin typeface="Calibri Light"/>
        </a:defRPr>
      </a:lvl1pPr>
    </p:titleStyle>
    <p:body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en-US" sz="2800" b="0" i="0" u="none" strike="noStrike" kern="1200" cap="none" spc="0" baseline="0">
          <a:solidFill>
            <a:srgbClr val="000000"/>
          </a:solidFill>
          <a:uFillTx/>
          <a:latin typeface="Calibri"/>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en-US"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en-US"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4BD041-9EBE-4B27-9923-16A86DE38411}"/>
              </a:ext>
            </a:extLst>
          </p:cNvPr>
          <p:cNvSpPr txBox="1">
            <a:spLocks noGrp="1"/>
          </p:cNvSpPr>
          <p:nvPr>
            <p:ph type="ctrTitle"/>
          </p:nvPr>
        </p:nvSpPr>
        <p:spPr>
          <a:xfrm>
            <a:off x="212433" y="106363"/>
            <a:ext cx="11822542" cy="1038950"/>
          </a:xfrm>
        </p:spPr>
        <p:txBody>
          <a:bodyPr/>
          <a:lstStyle/>
          <a:p>
            <a:endParaRPr lang="it-IT"/>
          </a:p>
        </p:txBody>
      </p:sp>
      <p:sp>
        <p:nvSpPr>
          <p:cNvPr id="3" name="Subtitle 2">
            <a:extLst>
              <a:ext uri="{FF2B5EF4-FFF2-40B4-BE49-F238E27FC236}">
                <a16:creationId xmlns:a16="http://schemas.microsoft.com/office/drawing/2014/main" id="{801695A6-46A4-4CEB-B9E8-F8D6F33A30DC}"/>
              </a:ext>
            </a:extLst>
          </p:cNvPr>
          <p:cNvSpPr txBox="1">
            <a:spLocks noGrp="1"/>
          </p:cNvSpPr>
          <p:nvPr>
            <p:ph type="subTitle" idx="1"/>
          </p:nvPr>
        </p:nvSpPr>
        <p:spPr>
          <a:xfrm>
            <a:off x="212433" y="1145313"/>
            <a:ext cx="11767130" cy="5606323"/>
          </a:xfrm>
        </p:spPr>
        <p:txBody>
          <a:bodyPr/>
          <a:lstStyle/>
          <a:p>
            <a:pPr lvl="0"/>
            <a:endParaRPr lang="it-IT"/>
          </a:p>
          <a:p>
            <a:pPr lvl="0"/>
            <a:r>
              <a:rPr lang="it-IT"/>
              <a:t>Eliminating Social Exclusion (EliSE)</a:t>
            </a:r>
          </a:p>
          <a:p>
            <a:pPr lvl="0"/>
            <a:r>
              <a:rPr lang="it-IT"/>
              <a:t>Project number: 2019-1-LV01-KA204-060427</a:t>
            </a:r>
          </a:p>
          <a:p>
            <a:pPr lvl="0"/>
            <a:endParaRPr lang="it-IT"/>
          </a:p>
          <a:p>
            <a:pPr lvl="0"/>
            <a:endParaRPr lang="it-IT"/>
          </a:p>
          <a:p>
            <a:pPr lvl="0"/>
            <a:r>
              <a:rPr lang="it-IT"/>
              <a:t>Ecoistituto del Friuli Venezia Giulia</a:t>
            </a:r>
          </a:p>
          <a:p>
            <a:pPr lvl="0"/>
            <a:r>
              <a:rPr lang="it-IT"/>
              <a:t>Gilberto Marzano</a:t>
            </a:r>
          </a:p>
          <a:p>
            <a:pPr lvl="0"/>
            <a:endParaRPr lang="it-IT"/>
          </a:p>
        </p:txBody>
      </p:sp>
      <p:pic>
        <p:nvPicPr>
          <p:cNvPr id="4" name="Picture 2">
            <a:extLst>
              <a:ext uri="{FF2B5EF4-FFF2-40B4-BE49-F238E27FC236}">
                <a16:creationId xmlns:a16="http://schemas.microsoft.com/office/drawing/2014/main" id="{A9270C47-4FEA-4185-834F-B1254BDBE0B8}"/>
              </a:ext>
            </a:extLst>
          </p:cNvPr>
          <p:cNvPicPr>
            <a:picLocks noChangeAspect="1"/>
          </p:cNvPicPr>
          <p:nvPr/>
        </p:nvPicPr>
        <p:blipFill>
          <a:blip r:embed="rId2"/>
          <a:srcRect/>
          <a:stretch>
            <a:fillRect/>
          </a:stretch>
        </p:blipFill>
        <p:spPr>
          <a:xfrm>
            <a:off x="609603" y="175637"/>
            <a:ext cx="1095378" cy="828675"/>
          </a:xfrm>
          <a:prstGeom prst="rect">
            <a:avLst/>
          </a:prstGeom>
          <a:noFill/>
          <a:ln cap="flat">
            <a:noFill/>
          </a:ln>
        </p:spPr>
      </p:pic>
      <p:pic>
        <p:nvPicPr>
          <p:cNvPr id="5" name="Picture 3">
            <a:extLst>
              <a:ext uri="{FF2B5EF4-FFF2-40B4-BE49-F238E27FC236}">
                <a16:creationId xmlns:a16="http://schemas.microsoft.com/office/drawing/2014/main" id="{5FE269E5-64F3-41A3-872F-F3B70F3A6999}"/>
              </a:ext>
            </a:extLst>
          </p:cNvPr>
          <p:cNvPicPr>
            <a:picLocks noChangeAspect="1"/>
          </p:cNvPicPr>
          <p:nvPr/>
        </p:nvPicPr>
        <p:blipFill>
          <a:blip r:embed="rId3"/>
          <a:srcRect/>
          <a:stretch>
            <a:fillRect/>
          </a:stretch>
        </p:blipFill>
        <p:spPr>
          <a:xfrm>
            <a:off x="8938488" y="247070"/>
            <a:ext cx="2333621" cy="504821"/>
          </a:xfrm>
          <a:prstGeom prst="rect">
            <a:avLst/>
          </a:prstGeom>
          <a:noFill/>
          <a:ln cap="flat">
            <a:noFill/>
          </a:ln>
        </p:spPr>
      </p:pic>
      <p:pic>
        <p:nvPicPr>
          <p:cNvPr id="6" name="Picture 5" descr="https://lh3.googleusercontent.com/IRd8i_lxpi711h50Pbu45cHh6rC-VU5h836AJt-XBEofLnHMJHDSbaFs552x55b6fBaypLKZyLEwcOjpwVZefPL541ggS7g5tlTijW-qUlJNuPHa8pwdPppDCdtzldRGjM3gF_QjGgWVnjSx88YBL5E">
            <a:extLst>
              <a:ext uri="{FF2B5EF4-FFF2-40B4-BE49-F238E27FC236}">
                <a16:creationId xmlns:a16="http://schemas.microsoft.com/office/drawing/2014/main" id="{32883317-8AC9-46FE-BE45-007AA4476686}"/>
              </a:ext>
            </a:extLst>
          </p:cNvPr>
          <p:cNvPicPr>
            <a:picLocks noChangeAspect="1"/>
          </p:cNvPicPr>
          <p:nvPr/>
        </p:nvPicPr>
        <p:blipFill>
          <a:blip r:embed="rId4"/>
          <a:srcRect/>
          <a:stretch>
            <a:fillRect/>
          </a:stretch>
        </p:blipFill>
        <p:spPr>
          <a:xfrm>
            <a:off x="5673303" y="2264438"/>
            <a:ext cx="549307" cy="613297"/>
          </a:xfrm>
          <a:prstGeom prst="rect">
            <a:avLst/>
          </a:prstGeom>
          <a:noFill/>
          <a:ln cap="flat">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10">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6D0D3-E267-4CE6-B758-EB8E45E341E5}"/>
              </a:ext>
            </a:extLst>
          </p:cNvPr>
          <p:cNvSpPr txBox="1">
            <a:spLocks noGrp="1"/>
          </p:cNvSpPr>
          <p:nvPr>
            <p:ph type="ctrTitle"/>
          </p:nvPr>
        </p:nvSpPr>
        <p:spPr>
          <a:xfrm>
            <a:off x="212433" y="106363"/>
            <a:ext cx="11822542" cy="1038950"/>
          </a:xfrm>
        </p:spPr>
        <p:txBody>
          <a:bodyPr/>
          <a:lstStyle/>
          <a:p>
            <a:endParaRPr lang="it-IT"/>
          </a:p>
        </p:txBody>
      </p:sp>
      <p:sp>
        <p:nvSpPr>
          <p:cNvPr id="3" name="Subtitle 2">
            <a:extLst>
              <a:ext uri="{FF2B5EF4-FFF2-40B4-BE49-F238E27FC236}">
                <a16:creationId xmlns:a16="http://schemas.microsoft.com/office/drawing/2014/main" id="{D7F7E3FE-3980-44A3-99B5-013B29E45B23}"/>
              </a:ext>
            </a:extLst>
          </p:cNvPr>
          <p:cNvSpPr txBox="1">
            <a:spLocks noGrp="1"/>
          </p:cNvSpPr>
          <p:nvPr>
            <p:ph type="subTitle" idx="1"/>
          </p:nvPr>
        </p:nvSpPr>
        <p:spPr>
          <a:xfrm>
            <a:off x="212433" y="1145313"/>
            <a:ext cx="11767130" cy="5606323"/>
          </a:xfrm>
        </p:spPr>
        <p:txBody>
          <a:bodyPr anchorCtr="0"/>
          <a:lstStyle/>
          <a:p>
            <a:pPr lvl="0"/>
            <a:endParaRPr lang="it-IT"/>
          </a:p>
          <a:p>
            <a:pPr lvl="0"/>
            <a:r>
              <a:rPr lang="it-IT"/>
              <a:t>La strategia dell'educatore nella risoluzione dei problemi </a:t>
            </a:r>
          </a:p>
          <a:p>
            <a:pPr lvl="0" algn="l"/>
            <a:r>
              <a:rPr lang="it-IT"/>
              <a:t>Un educatore, che adotta un approccio di risoluzione dei problemi in un intervento di formazione dei genitori, dovrebbe garantire che gli sforzi dei genitori per la risoluzione dei problemi abbiano successo. L'educatore dovrebbe aiutare i genitori a rivedere passo dopo passo il loro processo di risoluzione dei problemi. I genitori devono essere d'accordo con la soluzione, quindi l'educatore li aiuterà a identificare, separatamente, come perseguire la soluzione. L'educatore dovrebbe incoraggiare la discussione dei genitori sui passaggi necessari per raggiungere la soluzione. L'educatore dovrebbe evitare che i genitori cerchino di risolvere il problema in tempi caotici e frettolosi, discutano il problema con un linguaggio vago, affrontino diversi problemi contemporaneamente, non riescano a determinare se la soluzione funziona davvero. </a:t>
            </a:r>
            <a:endParaRPr lang="en-US"/>
          </a:p>
        </p:txBody>
      </p:sp>
      <p:pic>
        <p:nvPicPr>
          <p:cNvPr id="4" name="Picture 2">
            <a:extLst>
              <a:ext uri="{FF2B5EF4-FFF2-40B4-BE49-F238E27FC236}">
                <a16:creationId xmlns:a16="http://schemas.microsoft.com/office/drawing/2014/main" id="{882004D5-1003-4D6E-A27C-2B20FA91B048}"/>
              </a:ext>
            </a:extLst>
          </p:cNvPr>
          <p:cNvPicPr>
            <a:picLocks noChangeAspect="1"/>
          </p:cNvPicPr>
          <p:nvPr/>
        </p:nvPicPr>
        <p:blipFill>
          <a:blip r:embed="rId2"/>
          <a:srcRect/>
          <a:stretch>
            <a:fillRect/>
          </a:stretch>
        </p:blipFill>
        <p:spPr>
          <a:xfrm>
            <a:off x="609603" y="175637"/>
            <a:ext cx="1095378" cy="828675"/>
          </a:xfrm>
          <a:prstGeom prst="rect">
            <a:avLst/>
          </a:prstGeom>
          <a:noFill/>
          <a:ln cap="flat">
            <a:noFill/>
          </a:ln>
        </p:spPr>
      </p:pic>
      <p:pic>
        <p:nvPicPr>
          <p:cNvPr id="5" name="Picture 3">
            <a:extLst>
              <a:ext uri="{FF2B5EF4-FFF2-40B4-BE49-F238E27FC236}">
                <a16:creationId xmlns:a16="http://schemas.microsoft.com/office/drawing/2014/main" id="{933AE29F-0DCA-437A-B95C-CD393D387134}"/>
              </a:ext>
            </a:extLst>
          </p:cNvPr>
          <p:cNvPicPr>
            <a:picLocks noChangeAspect="1"/>
          </p:cNvPicPr>
          <p:nvPr/>
        </p:nvPicPr>
        <p:blipFill>
          <a:blip r:embed="rId3"/>
          <a:srcRect/>
          <a:stretch>
            <a:fillRect/>
          </a:stretch>
        </p:blipFill>
        <p:spPr>
          <a:xfrm>
            <a:off x="8938488" y="247070"/>
            <a:ext cx="2333621" cy="504821"/>
          </a:xfrm>
          <a:prstGeom prst="rect">
            <a:avLst/>
          </a:prstGeom>
          <a:noFill/>
          <a:ln cap="flat">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1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0859F5-C2E8-41C7-B6FA-46721591F354}"/>
              </a:ext>
            </a:extLst>
          </p:cNvPr>
          <p:cNvSpPr txBox="1">
            <a:spLocks noGrp="1"/>
          </p:cNvSpPr>
          <p:nvPr>
            <p:ph type="ctrTitle"/>
          </p:nvPr>
        </p:nvSpPr>
        <p:spPr>
          <a:xfrm>
            <a:off x="212433" y="106363"/>
            <a:ext cx="11822542" cy="1038950"/>
          </a:xfrm>
        </p:spPr>
        <p:txBody>
          <a:bodyPr/>
          <a:lstStyle/>
          <a:p>
            <a:endParaRPr lang="it-IT"/>
          </a:p>
        </p:txBody>
      </p:sp>
      <p:sp>
        <p:nvSpPr>
          <p:cNvPr id="3" name="Subtitle 2">
            <a:extLst>
              <a:ext uri="{FF2B5EF4-FFF2-40B4-BE49-F238E27FC236}">
                <a16:creationId xmlns:a16="http://schemas.microsoft.com/office/drawing/2014/main" id="{D83D326A-0F6C-41DA-9256-D794C7874FD5}"/>
              </a:ext>
            </a:extLst>
          </p:cNvPr>
          <p:cNvSpPr txBox="1">
            <a:spLocks noGrp="1"/>
          </p:cNvSpPr>
          <p:nvPr>
            <p:ph type="subTitle" idx="1"/>
          </p:nvPr>
        </p:nvSpPr>
        <p:spPr>
          <a:xfrm>
            <a:off x="212433" y="1145313"/>
            <a:ext cx="11767130" cy="5606323"/>
          </a:xfrm>
        </p:spPr>
        <p:txBody>
          <a:bodyPr anchorCtr="0"/>
          <a:lstStyle/>
          <a:p>
            <a:pPr lvl="0"/>
            <a:endParaRPr lang="it-IT"/>
          </a:p>
          <a:p>
            <a:pPr lvl="0"/>
            <a:r>
              <a:rPr lang="it-IT"/>
              <a:t>Terapia di risoluzione dei problemi </a:t>
            </a:r>
          </a:p>
          <a:p>
            <a:pPr lvl="0" algn="l"/>
            <a:r>
              <a:rPr lang="it-IT"/>
              <a:t>La Problem-Solving Therapy è stata formulata da D'Zurilla e Goldfried, nel 1971. Questi autori hanno pubblicato un articolo che proponeva l'applicazione della teoria della risoluzione dei problemi e la ricerca nella modificazione del comportamento. </a:t>
            </a:r>
          </a:p>
          <a:p>
            <a:pPr lvl="0" algn="l"/>
            <a:r>
              <a:rPr lang="it-IT"/>
              <a:t>Il loro scopo era quello di facilitare il cambiamento di comportamento "generalizzato". A questo scopo, hanno concettualizzato la terapia per la risoluzione dei problemi come una forma di allenamento all'autocontrollo, sottolineando l'importanza di addestrare il cliente a funzionare come suo terapeuta.</a:t>
            </a:r>
          </a:p>
          <a:p>
            <a:pPr lvl="0" algn="l"/>
            <a:endParaRPr lang="it-IT"/>
          </a:p>
          <a:p>
            <a:pPr lvl="0" algn="l">
              <a:lnSpc>
                <a:spcPct val="100000"/>
              </a:lnSpc>
              <a:spcBef>
                <a:spcPts val="500"/>
              </a:spcBef>
            </a:pPr>
            <a:r>
              <a:rPr lang="en-US" sz="2000"/>
              <a:t>D'Zurilla, T. J., &amp; Goldfried, M. R. (1971). Problem solving and behavior modification. </a:t>
            </a:r>
            <a:r>
              <a:rPr lang="en-US" sz="2000" i="1"/>
              <a:t>Journal of Abnormal Psychology, 78</a:t>
            </a:r>
            <a:r>
              <a:rPr lang="en-US" sz="2000"/>
              <a:t>(1), 107–126.</a:t>
            </a:r>
          </a:p>
          <a:p>
            <a:pPr lvl="0" algn="l"/>
            <a:endParaRPr lang="en-US"/>
          </a:p>
        </p:txBody>
      </p:sp>
      <p:pic>
        <p:nvPicPr>
          <p:cNvPr id="4" name="Picture 2">
            <a:extLst>
              <a:ext uri="{FF2B5EF4-FFF2-40B4-BE49-F238E27FC236}">
                <a16:creationId xmlns:a16="http://schemas.microsoft.com/office/drawing/2014/main" id="{A7AE2B4D-53E1-47E2-9CC6-AAC6E1C36A6C}"/>
              </a:ext>
            </a:extLst>
          </p:cNvPr>
          <p:cNvPicPr>
            <a:picLocks noChangeAspect="1"/>
          </p:cNvPicPr>
          <p:nvPr/>
        </p:nvPicPr>
        <p:blipFill>
          <a:blip r:embed="rId2"/>
          <a:srcRect/>
          <a:stretch>
            <a:fillRect/>
          </a:stretch>
        </p:blipFill>
        <p:spPr>
          <a:xfrm>
            <a:off x="609603" y="175637"/>
            <a:ext cx="1095378" cy="828675"/>
          </a:xfrm>
          <a:prstGeom prst="rect">
            <a:avLst/>
          </a:prstGeom>
          <a:noFill/>
          <a:ln cap="flat">
            <a:noFill/>
          </a:ln>
        </p:spPr>
      </p:pic>
      <p:pic>
        <p:nvPicPr>
          <p:cNvPr id="5" name="Picture 3">
            <a:extLst>
              <a:ext uri="{FF2B5EF4-FFF2-40B4-BE49-F238E27FC236}">
                <a16:creationId xmlns:a16="http://schemas.microsoft.com/office/drawing/2014/main" id="{4EBD7170-D1D8-4663-95E7-CEEF213EF212}"/>
              </a:ext>
            </a:extLst>
          </p:cNvPr>
          <p:cNvPicPr>
            <a:picLocks noChangeAspect="1"/>
          </p:cNvPicPr>
          <p:nvPr/>
        </p:nvPicPr>
        <p:blipFill>
          <a:blip r:embed="rId3"/>
          <a:srcRect/>
          <a:stretch>
            <a:fillRect/>
          </a:stretch>
        </p:blipFill>
        <p:spPr>
          <a:xfrm>
            <a:off x="8938488" y="247070"/>
            <a:ext cx="2333621" cy="504821"/>
          </a:xfrm>
          <a:prstGeom prst="rect">
            <a:avLst/>
          </a:prstGeom>
          <a:noFill/>
          <a:ln cap="flat">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1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394227-53F6-48A5-A135-00481B5AAB42}"/>
              </a:ext>
            </a:extLst>
          </p:cNvPr>
          <p:cNvSpPr txBox="1">
            <a:spLocks noGrp="1"/>
          </p:cNvSpPr>
          <p:nvPr>
            <p:ph type="ctrTitle"/>
          </p:nvPr>
        </p:nvSpPr>
        <p:spPr>
          <a:xfrm>
            <a:off x="212433" y="106363"/>
            <a:ext cx="11822542" cy="1038950"/>
          </a:xfrm>
        </p:spPr>
        <p:txBody>
          <a:bodyPr/>
          <a:lstStyle/>
          <a:p>
            <a:endParaRPr lang="it-IT"/>
          </a:p>
        </p:txBody>
      </p:sp>
      <p:sp>
        <p:nvSpPr>
          <p:cNvPr id="3" name="Subtitle 2">
            <a:extLst>
              <a:ext uri="{FF2B5EF4-FFF2-40B4-BE49-F238E27FC236}">
                <a16:creationId xmlns:a16="http://schemas.microsoft.com/office/drawing/2014/main" id="{66FA1C97-51B4-458B-BEE2-8378934D4200}"/>
              </a:ext>
            </a:extLst>
          </p:cNvPr>
          <p:cNvSpPr txBox="1">
            <a:spLocks noGrp="1"/>
          </p:cNvSpPr>
          <p:nvPr>
            <p:ph type="subTitle" idx="1"/>
          </p:nvPr>
        </p:nvSpPr>
        <p:spPr>
          <a:xfrm>
            <a:off x="212433" y="1145313"/>
            <a:ext cx="11767130" cy="5606323"/>
          </a:xfrm>
        </p:spPr>
        <p:txBody>
          <a:bodyPr anchorCtr="0"/>
          <a:lstStyle/>
          <a:p>
            <a:pPr lvl="0"/>
            <a:endParaRPr lang="it-IT"/>
          </a:p>
          <a:p>
            <a:pPr lvl="0"/>
            <a:r>
              <a:rPr lang="it-IT"/>
              <a:t>Terapia di risoluzione dei problemi </a:t>
            </a:r>
          </a:p>
          <a:p>
            <a:pPr lvl="0" algn="l"/>
            <a:r>
              <a:rPr lang="it-IT"/>
              <a:t>D'Zurilla e Goldfried hanno riassunto la logica alla base di questo approccio come segue: L'inefficacia nell'affrontare situazioni problematiche, insieme alle sue conseguenze personali e sociali, è spesso una condizione necessaria e sufficiente per un disturbo emotivo o comportamentale che richiede un trattamento psicologico; . . . l'efficacia generale può essere facilitata in modo più efficiente dalla formazione delle persone in procedure o abilità generali che consentirebbero loro di affrontare in modo indipendente le situazioni critiche problematiche che devono affrontare nella vita quotidiana. (D'Zurilla e Goldfried, 1971, p. 109) </a:t>
            </a:r>
            <a:endParaRPr lang="en-US"/>
          </a:p>
        </p:txBody>
      </p:sp>
      <p:pic>
        <p:nvPicPr>
          <p:cNvPr id="4" name="Picture 2">
            <a:extLst>
              <a:ext uri="{FF2B5EF4-FFF2-40B4-BE49-F238E27FC236}">
                <a16:creationId xmlns:a16="http://schemas.microsoft.com/office/drawing/2014/main" id="{DA527617-E8B1-4737-9A3E-C1F1C9AE45C7}"/>
              </a:ext>
            </a:extLst>
          </p:cNvPr>
          <p:cNvPicPr>
            <a:picLocks noChangeAspect="1"/>
          </p:cNvPicPr>
          <p:nvPr/>
        </p:nvPicPr>
        <p:blipFill>
          <a:blip r:embed="rId2"/>
          <a:srcRect/>
          <a:stretch>
            <a:fillRect/>
          </a:stretch>
        </p:blipFill>
        <p:spPr>
          <a:xfrm>
            <a:off x="609603" y="175637"/>
            <a:ext cx="1095378" cy="828675"/>
          </a:xfrm>
          <a:prstGeom prst="rect">
            <a:avLst/>
          </a:prstGeom>
          <a:noFill/>
          <a:ln cap="flat">
            <a:noFill/>
          </a:ln>
        </p:spPr>
      </p:pic>
      <p:pic>
        <p:nvPicPr>
          <p:cNvPr id="5" name="Picture 3">
            <a:extLst>
              <a:ext uri="{FF2B5EF4-FFF2-40B4-BE49-F238E27FC236}">
                <a16:creationId xmlns:a16="http://schemas.microsoft.com/office/drawing/2014/main" id="{365E838E-1059-431F-AD0D-1CA0D4BF970A}"/>
              </a:ext>
            </a:extLst>
          </p:cNvPr>
          <p:cNvPicPr>
            <a:picLocks noChangeAspect="1"/>
          </p:cNvPicPr>
          <p:nvPr/>
        </p:nvPicPr>
        <p:blipFill>
          <a:blip r:embed="rId3"/>
          <a:srcRect/>
          <a:stretch>
            <a:fillRect/>
          </a:stretch>
        </p:blipFill>
        <p:spPr>
          <a:xfrm>
            <a:off x="8938488" y="247070"/>
            <a:ext cx="2333621" cy="504821"/>
          </a:xfrm>
          <a:prstGeom prst="rect">
            <a:avLst/>
          </a:prstGeom>
          <a:noFill/>
          <a:ln cap="flat">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1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BA7E8C-5989-48D5-825C-056BA83CE528}"/>
              </a:ext>
            </a:extLst>
          </p:cNvPr>
          <p:cNvSpPr txBox="1">
            <a:spLocks noGrp="1"/>
          </p:cNvSpPr>
          <p:nvPr>
            <p:ph type="ctrTitle"/>
          </p:nvPr>
        </p:nvSpPr>
        <p:spPr>
          <a:xfrm>
            <a:off x="212433" y="106363"/>
            <a:ext cx="11822542" cy="1038950"/>
          </a:xfrm>
        </p:spPr>
        <p:txBody>
          <a:bodyPr/>
          <a:lstStyle/>
          <a:p>
            <a:endParaRPr lang="it-IT"/>
          </a:p>
        </p:txBody>
      </p:sp>
      <p:sp>
        <p:nvSpPr>
          <p:cNvPr id="3" name="Subtitle 2">
            <a:extLst>
              <a:ext uri="{FF2B5EF4-FFF2-40B4-BE49-F238E27FC236}">
                <a16:creationId xmlns:a16="http://schemas.microsoft.com/office/drawing/2014/main" id="{AE598A06-FE51-4254-ADED-6BA4E5DA26C5}"/>
              </a:ext>
            </a:extLst>
          </p:cNvPr>
          <p:cNvSpPr txBox="1">
            <a:spLocks noGrp="1"/>
          </p:cNvSpPr>
          <p:nvPr>
            <p:ph type="subTitle" idx="1"/>
          </p:nvPr>
        </p:nvSpPr>
        <p:spPr>
          <a:xfrm>
            <a:off x="212433" y="1145313"/>
            <a:ext cx="11767130" cy="5606323"/>
          </a:xfrm>
        </p:spPr>
        <p:txBody>
          <a:bodyPr anchorCtr="0"/>
          <a:lstStyle/>
          <a:p>
            <a:pPr lvl="0"/>
            <a:endParaRPr lang="it-IT"/>
          </a:p>
          <a:p>
            <a:pPr lvl="0"/>
            <a:r>
              <a:rPr lang="it-IT"/>
              <a:t>Terapia di risoluzione dei problemi </a:t>
            </a:r>
          </a:p>
          <a:p>
            <a:pPr lvl="0" algn="l"/>
            <a:r>
              <a:rPr lang="it-IT"/>
              <a:t>Secondo D'Zurilla e Goldfried "problem-solving" si riferisce a un processo cognitivo o palese che rende disponibile una varietà di alternative di risposta efficaci per far fronte a una situazione problematica e aumenta la probabilità di selezionare la risposta più efficace disponibile (Dobson, &amp; Dozois, 2010). </a:t>
            </a:r>
            <a:endParaRPr lang="en-US"/>
          </a:p>
        </p:txBody>
      </p:sp>
      <p:pic>
        <p:nvPicPr>
          <p:cNvPr id="4" name="Picture 2">
            <a:extLst>
              <a:ext uri="{FF2B5EF4-FFF2-40B4-BE49-F238E27FC236}">
                <a16:creationId xmlns:a16="http://schemas.microsoft.com/office/drawing/2014/main" id="{BA8AFFDB-B906-4952-B3E9-7F6EEF88B71A}"/>
              </a:ext>
            </a:extLst>
          </p:cNvPr>
          <p:cNvPicPr>
            <a:picLocks noChangeAspect="1"/>
          </p:cNvPicPr>
          <p:nvPr/>
        </p:nvPicPr>
        <p:blipFill>
          <a:blip r:embed="rId2"/>
          <a:srcRect/>
          <a:stretch>
            <a:fillRect/>
          </a:stretch>
        </p:blipFill>
        <p:spPr>
          <a:xfrm>
            <a:off x="609603" y="175637"/>
            <a:ext cx="1095378" cy="828675"/>
          </a:xfrm>
          <a:prstGeom prst="rect">
            <a:avLst/>
          </a:prstGeom>
          <a:noFill/>
          <a:ln cap="flat">
            <a:noFill/>
          </a:ln>
        </p:spPr>
      </p:pic>
      <p:pic>
        <p:nvPicPr>
          <p:cNvPr id="5" name="Picture 3">
            <a:extLst>
              <a:ext uri="{FF2B5EF4-FFF2-40B4-BE49-F238E27FC236}">
                <a16:creationId xmlns:a16="http://schemas.microsoft.com/office/drawing/2014/main" id="{CCF7F430-F881-44C2-886F-00B1C28C9B44}"/>
              </a:ext>
            </a:extLst>
          </p:cNvPr>
          <p:cNvPicPr>
            <a:picLocks noChangeAspect="1"/>
          </p:cNvPicPr>
          <p:nvPr/>
        </p:nvPicPr>
        <p:blipFill>
          <a:blip r:embed="rId3"/>
          <a:srcRect/>
          <a:stretch>
            <a:fillRect/>
          </a:stretch>
        </p:blipFill>
        <p:spPr>
          <a:xfrm>
            <a:off x="8938488" y="247070"/>
            <a:ext cx="2333621" cy="504821"/>
          </a:xfrm>
          <a:prstGeom prst="rect">
            <a:avLst/>
          </a:prstGeom>
          <a:noFill/>
          <a:ln cap="flat">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1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A206F3-FB32-4F00-BFED-8BB466DEE247}"/>
              </a:ext>
            </a:extLst>
          </p:cNvPr>
          <p:cNvSpPr txBox="1">
            <a:spLocks noGrp="1"/>
          </p:cNvSpPr>
          <p:nvPr>
            <p:ph type="ctrTitle"/>
          </p:nvPr>
        </p:nvSpPr>
        <p:spPr>
          <a:xfrm>
            <a:off x="212433" y="106363"/>
            <a:ext cx="11822542" cy="1038950"/>
          </a:xfrm>
        </p:spPr>
        <p:txBody>
          <a:bodyPr/>
          <a:lstStyle/>
          <a:p>
            <a:endParaRPr lang="it-IT"/>
          </a:p>
        </p:txBody>
      </p:sp>
      <p:sp>
        <p:nvSpPr>
          <p:cNvPr id="3" name="Subtitle 2">
            <a:extLst>
              <a:ext uri="{FF2B5EF4-FFF2-40B4-BE49-F238E27FC236}">
                <a16:creationId xmlns:a16="http://schemas.microsoft.com/office/drawing/2014/main" id="{57A4F8C2-BF14-45D7-A64B-48D0744846C0}"/>
              </a:ext>
            </a:extLst>
          </p:cNvPr>
          <p:cNvSpPr txBox="1">
            <a:spLocks noGrp="1"/>
          </p:cNvSpPr>
          <p:nvPr>
            <p:ph type="subTitle" idx="1"/>
          </p:nvPr>
        </p:nvSpPr>
        <p:spPr>
          <a:xfrm>
            <a:off x="212433" y="1145313"/>
            <a:ext cx="11767130" cy="5606323"/>
          </a:xfrm>
        </p:spPr>
        <p:txBody>
          <a:bodyPr anchorCtr="0"/>
          <a:lstStyle/>
          <a:p>
            <a:pPr lvl="0"/>
            <a:endParaRPr lang="it-IT"/>
          </a:p>
          <a:p>
            <a:pPr lvl="0"/>
            <a:r>
              <a:rPr lang="it-IT"/>
              <a:t>Terapia di risoluzione dei problemi </a:t>
            </a:r>
          </a:p>
          <a:p>
            <a:pPr lvl="0" algn="l"/>
            <a:r>
              <a:rPr lang="it-IT"/>
              <a:t>D'Zurilla e Goldfried hanno individuato cinque fasi sovrapposte rappresentative del processo di problem solving: </a:t>
            </a:r>
          </a:p>
          <a:p>
            <a:pPr marL="342900" lvl="0" indent="-342900" algn="l">
              <a:buChar char="•"/>
            </a:pPr>
            <a:r>
              <a:rPr lang="it-IT"/>
              <a:t>orientamento generale o visione d’insieme; </a:t>
            </a:r>
          </a:p>
          <a:p>
            <a:pPr marL="342900" lvl="0" indent="-342900" algn="l">
              <a:buChar char="•"/>
            </a:pPr>
            <a:r>
              <a:rPr lang="it-IT"/>
              <a:t>definizione e formulazione del problema; </a:t>
            </a:r>
          </a:p>
          <a:p>
            <a:pPr marL="342900" lvl="0" indent="-342900" algn="l">
              <a:buChar char="•"/>
            </a:pPr>
            <a:r>
              <a:rPr lang="it-IT"/>
              <a:t>generazione di alternative; </a:t>
            </a:r>
          </a:p>
          <a:p>
            <a:pPr marL="342900" lvl="0" indent="-342900" algn="l">
              <a:buChar char="•"/>
            </a:pPr>
            <a:r>
              <a:rPr lang="it-IT"/>
              <a:t>processo decisionale; </a:t>
            </a:r>
          </a:p>
          <a:p>
            <a:pPr marL="342900" lvl="0" indent="-342900" algn="l">
              <a:buChar char="•"/>
            </a:pPr>
            <a:r>
              <a:rPr lang="it-IT"/>
              <a:t>verifica. </a:t>
            </a:r>
          </a:p>
          <a:p>
            <a:pPr lvl="0" algn="l"/>
            <a:endParaRPr lang="it-IT"/>
          </a:p>
          <a:p>
            <a:pPr lvl="0" algn="l"/>
            <a:r>
              <a:rPr lang="it-IT"/>
              <a:t>La formazione nella risoluzione dei problemi implica l'insegnamento ai clienti di queste abilità di base e la guida della loro applicazione in situazioni problematiche reali. </a:t>
            </a:r>
            <a:endParaRPr lang="en-US"/>
          </a:p>
        </p:txBody>
      </p:sp>
      <p:pic>
        <p:nvPicPr>
          <p:cNvPr id="4" name="Picture 2">
            <a:extLst>
              <a:ext uri="{FF2B5EF4-FFF2-40B4-BE49-F238E27FC236}">
                <a16:creationId xmlns:a16="http://schemas.microsoft.com/office/drawing/2014/main" id="{B7887D24-5D2F-4FAD-A5EE-1CBA0A0FF798}"/>
              </a:ext>
            </a:extLst>
          </p:cNvPr>
          <p:cNvPicPr>
            <a:picLocks noChangeAspect="1"/>
          </p:cNvPicPr>
          <p:nvPr/>
        </p:nvPicPr>
        <p:blipFill>
          <a:blip r:embed="rId2"/>
          <a:srcRect/>
          <a:stretch>
            <a:fillRect/>
          </a:stretch>
        </p:blipFill>
        <p:spPr>
          <a:xfrm>
            <a:off x="609603" y="175637"/>
            <a:ext cx="1095378" cy="828675"/>
          </a:xfrm>
          <a:prstGeom prst="rect">
            <a:avLst/>
          </a:prstGeom>
          <a:noFill/>
          <a:ln cap="flat">
            <a:noFill/>
          </a:ln>
        </p:spPr>
      </p:pic>
      <p:pic>
        <p:nvPicPr>
          <p:cNvPr id="5" name="Picture 3">
            <a:extLst>
              <a:ext uri="{FF2B5EF4-FFF2-40B4-BE49-F238E27FC236}">
                <a16:creationId xmlns:a16="http://schemas.microsoft.com/office/drawing/2014/main" id="{E199EA51-836E-43B4-ACF5-E2790D130614}"/>
              </a:ext>
            </a:extLst>
          </p:cNvPr>
          <p:cNvPicPr>
            <a:picLocks noChangeAspect="1"/>
          </p:cNvPicPr>
          <p:nvPr/>
        </p:nvPicPr>
        <p:blipFill>
          <a:blip r:embed="rId3"/>
          <a:srcRect/>
          <a:stretch>
            <a:fillRect/>
          </a:stretch>
        </p:blipFill>
        <p:spPr>
          <a:xfrm>
            <a:off x="8938488" y="247070"/>
            <a:ext cx="2333621" cy="504821"/>
          </a:xfrm>
          <a:prstGeom prst="rect">
            <a:avLst/>
          </a:prstGeom>
          <a:noFill/>
          <a:ln cap="flat">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1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0F9168-32BC-4DFE-A3AB-1FAD87AB46D1}"/>
              </a:ext>
            </a:extLst>
          </p:cNvPr>
          <p:cNvSpPr txBox="1">
            <a:spLocks noGrp="1"/>
          </p:cNvSpPr>
          <p:nvPr>
            <p:ph type="ctrTitle"/>
          </p:nvPr>
        </p:nvSpPr>
        <p:spPr>
          <a:xfrm>
            <a:off x="212433" y="106363"/>
            <a:ext cx="11822542" cy="1038950"/>
          </a:xfrm>
        </p:spPr>
        <p:txBody>
          <a:bodyPr/>
          <a:lstStyle/>
          <a:p>
            <a:endParaRPr lang="it-IT"/>
          </a:p>
        </p:txBody>
      </p:sp>
      <p:sp>
        <p:nvSpPr>
          <p:cNvPr id="3" name="Subtitle 2">
            <a:extLst>
              <a:ext uri="{FF2B5EF4-FFF2-40B4-BE49-F238E27FC236}">
                <a16:creationId xmlns:a16="http://schemas.microsoft.com/office/drawing/2014/main" id="{FA19B170-AA63-4A72-A9F6-B99C4AC434BC}"/>
              </a:ext>
            </a:extLst>
          </p:cNvPr>
          <p:cNvSpPr txBox="1">
            <a:spLocks noGrp="1"/>
          </p:cNvSpPr>
          <p:nvPr>
            <p:ph type="subTitle" idx="1"/>
          </p:nvPr>
        </p:nvSpPr>
        <p:spPr>
          <a:xfrm>
            <a:off x="212433" y="1145313"/>
            <a:ext cx="11767130" cy="5606323"/>
          </a:xfrm>
        </p:spPr>
        <p:txBody>
          <a:bodyPr anchorCtr="0"/>
          <a:lstStyle/>
          <a:p>
            <a:pPr lvl="0"/>
            <a:endParaRPr lang="it-IT"/>
          </a:p>
          <a:p>
            <a:pPr lvl="0"/>
            <a:r>
              <a:rPr lang="it-IT"/>
              <a:t>Il processo di risoluzione dei problemi di Basadur </a:t>
            </a:r>
          </a:p>
          <a:p>
            <a:pPr lvl="0" algn="l"/>
            <a:r>
              <a:rPr lang="it-IT"/>
              <a:t>Nel definire il processo di problem solving creativo simplex, Basadur (1997) ha usato i termini pensiero innovativo, problem solving creativo, cambiamento, pensiero creativo, creatività e innovazione in modo abbastanza intercambiabile. Basadur (1998) ha definito un processo circolare in otto fasi per la creatività di problem solving: </a:t>
            </a:r>
          </a:p>
          <a:p>
            <a:pPr lvl="0" algn="l"/>
            <a:r>
              <a:rPr lang="it-IT"/>
              <a:t>ricerca dei problemi (anticipando i problemi futuri e cercando i problemi attuali);</a:t>
            </a:r>
          </a:p>
          <a:p>
            <a:pPr marL="342900" lvl="0" indent="-342900" algn="l">
              <a:buChar char="•"/>
            </a:pPr>
            <a:r>
              <a:rPr lang="it-IT"/>
              <a:t>accertamento dei fatti; </a:t>
            </a:r>
          </a:p>
          <a:p>
            <a:pPr marL="342900" lvl="0" indent="-342900" algn="l">
              <a:buChar char="•"/>
            </a:pPr>
            <a:r>
              <a:rPr lang="it-IT"/>
              <a:t>definizione del problema; </a:t>
            </a:r>
          </a:p>
          <a:p>
            <a:pPr marL="342900" lvl="0" indent="-342900" algn="l">
              <a:buChar char="•"/>
            </a:pPr>
            <a:r>
              <a:rPr lang="it-IT"/>
              <a:t>generazione e valutazione di potenziali soluzioni; </a:t>
            </a:r>
          </a:p>
          <a:p>
            <a:pPr marL="342900" lvl="0" indent="-342900" algn="l">
              <a:buChar char="•"/>
            </a:pPr>
            <a:r>
              <a:rPr lang="it-IT"/>
              <a:t>pianificazione; </a:t>
            </a:r>
          </a:p>
          <a:p>
            <a:pPr marL="342900" lvl="0" indent="-342900" algn="l">
              <a:buChar char="•"/>
            </a:pPr>
            <a:r>
              <a:rPr lang="it-IT"/>
              <a:t>ottenere l'accettazione; </a:t>
            </a:r>
          </a:p>
          <a:p>
            <a:pPr marL="342900" lvl="0" indent="-342900" algn="l">
              <a:buChar char="•"/>
            </a:pPr>
            <a:r>
              <a:rPr lang="it-IT"/>
              <a:t>prendere l'iniziativa.</a:t>
            </a:r>
            <a:endParaRPr lang="en-US"/>
          </a:p>
        </p:txBody>
      </p:sp>
      <p:pic>
        <p:nvPicPr>
          <p:cNvPr id="4" name="Picture 2">
            <a:extLst>
              <a:ext uri="{FF2B5EF4-FFF2-40B4-BE49-F238E27FC236}">
                <a16:creationId xmlns:a16="http://schemas.microsoft.com/office/drawing/2014/main" id="{14439262-B136-459C-9270-05C714C3396A}"/>
              </a:ext>
            </a:extLst>
          </p:cNvPr>
          <p:cNvPicPr>
            <a:picLocks noChangeAspect="1"/>
          </p:cNvPicPr>
          <p:nvPr/>
        </p:nvPicPr>
        <p:blipFill>
          <a:blip r:embed="rId2"/>
          <a:srcRect/>
          <a:stretch>
            <a:fillRect/>
          </a:stretch>
        </p:blipFill>
        <p:spPr>
          <a:xfrm>
            <a:off x="609603" y="175637"/>
            <a:ext cx="1095378" cy="828675"/>
          </a:xfrm>
          <a:prstGeom prst="rect">
            <a:avLst/>
          </a:prstGeom>
          <a:noFill/>
          <a:ln cap="flat">
            <a:noFill/>
          </a:ln>
        </p:spPr>
      </p:pic>
      <p:pic>
        <p:nvPicPr>
          <p:cNvPr id="5" name="Picture 3">
            <a:extLst>
              <a:ext uri="{FF2B5EF4-FFF2-40B4-BE49-F238E27FC236}">
                <a16:creationId xmlns:a16="http://schemas.microsoft.com/office/drawing/2014/main" id="{A6ED3D82-F093-4D39-87E7-23F4A8E01E21}"/>
              </a:ext>
            </a:extLst>
          </p:cNvPr>
          <p:cNvPicPr>
            <a:picLocks noChangeAspect="1"/>
          </p:cNvPicPr>
          <p:nvPr/>
        </p:nvPicPr>
        <p:blipFill>
          <a:blip r:embed="rId3"/>
          <a:srcRect/>
          <a:stretch>
            <a:fillRect/>
          </a:stretch>
        </p:blipFill>
        <p:spPr>
          <a:xfrm>
            <a:off x="8938488" y="247070"/>
            <a:ext cx="2333621" cy="504821"/>
          </a:xfrm>
          <a:prstGeom prst="rect">
            <a:avLst/>
          </a:prstGeom>
          <a:noFill/>
          <a:ln cap="flat">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1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8A4556-F6D0-45DF-8011-EEBFCE0F7D08}"/>
              </a:ext>
            </a:extLst>
          </p:cNvPr>
          <p:cNvSpPr txBox="1">
            <a:spLocks noGrp="1"/>
          </p:cNvSpPr>
          <p:nvPr>
            <p:ph type="ctrTitle"/>
          </p:nvPr>
        </p:nvSpPr>
        <p:spPr>
          <a:xfrm>
            <a:off x="212433" y="106363"/>
            <a:ext cx="11822542" cy="1038950"/>
          </a:xfrm>
        </p:spPr>
        <p:txBody>
          <a:bodyPr/>
          <a:lstStyle/>
          <a:p>
            <a:endParaRPr lang="it-IT"/>
          </a:p>
        </p:txBody>
      </p:sp>
      <p:sp>
        <p:nvSpPr>
          <p:cNvPr id="3" name="Subtitle 2">
            <a:extLst>
              <a:ext uri="{FF2B5EF4-FFF2-40B4-BE49-F238E27FC236}">
                <a16:creationId xmlns:a16="http://schemas.microsoft.com/office/drawing/2014/main" id="{06571A52-E1DE-417F-8D18-4DEBAC2A84A5}"/>
              </a:ext>
            </a:extLst>
          </p:cNvPr>
          <p:cNvSpPr txBox="1">
            <a:spLocks noGrp="1"/>
          </p:cNvSpPr>
          <p:nvPr>
            <p:ph type="subTitle" idx="1"/>
          </p:nvPr>
        </p:nvSpPr>
        <p:spPr>
          <a:xfrm>
            <a:off x="212433" y="1145313"/>
            <a:ext cx="11767130" cy="5606323"/>
          </a:xfrm>
        </p:spPr>
        <p:txBody>
          <a:bodyPr/>
          <a:lstStyle/>
          <a:p>
            <a:pPr lvl="0"/>
            <a:endParaRPr lang="it-IT"/>
          </a:p>
          <a:p>
            <a:pPr lvl="0"/>
            <a:r>
              <a:rPr lang="it-IT"/>
              <a:t>Il processo di risoluzione dei problemi di Basadur </a:t>
            </a:r>
          </a:p>
          <a:p>
            <a:pPr lvl="0"/>
            <a:endParaRPr lang="it-IT"/>
          </a:p>
        </p:txBody>
      </p:sp>
      <p:pic>
        <p:nvPicPr>
          <p:cNvPr id="4" name="Picture 2">
            <a:extLst>
              <a:ext uri="{FF2B5EF4-FFF2-40B4-BE49-F238E27FC236}">
                <a16:creationId xmlns:a16="http://schemas.microsoft.com/office/drawing/2014/main" id="{A0A0ABEA-BAC3-4AFD-8988-4AAA322F8FDE}"/>
              </a:ext>
            </a:extLst>
          </p:cNvPr>
          <p:cNvPicPr>
            <a:picLocks noChangeAspect="1"/>
          </p:cNvPicPr>
          <p:nvPr/>
        </p:nvPicPr>
        <p:blipFill>
          <a:blip r:embed="rId2"/>
          <a:srcRect/>
          <a:stretch>
            <a:fillRect/>
          </a:stretch>
        </p:blipFill>
        <p:spPr>
          <a:xfrm>
            <a:off x="609603" y="175637"/>
            <a:ext cx="1095378" cy="828675"/>
          </a:xfrm>
          <a:prstGeom prst="rect">
            <a:avLst/>
          </a:prstGeom>
          <a:noFill/>
          <a:ln cap="flat">
            <a:noFill/>
          </a:ln>
        </p:spPr>
      </p:pic>
      <p:pic>
        <p:nvPicPr>
          <p:cNvPr id="5" name="Picture 3">
            <a:extLst>
              <a:ext uri="{FF2B5EF4-FFF2-40B4-BE49-F238E27FC236}">
                <a16:creationId xmlns:a16="http://schemas.microsoft.com/office/drawing/2014/main" id="{175D7E2F-45DB-454C-ACE3-5ECE8EBD412E}"/>
              </a:ext>
            </a:extLst>
          </p:cNvPr>
          <p:cNvPicPr>
            <a:picLocks noChangeAspect="1"/>
          </p:cNvPicPr>
          <p:nvPr/>
        </p:nvPicPr>
        <p:blipFill>
          <a:blip r:embed="rId3"/>
          <a:srcRect/>
          <a:stretch>
            <a:fillRect/>
          </a:stretch>
        </p:blipFill>
        <p:spPr>
          <a:xfrm>
            <a:off x="8938488" y="247070"/>
            <a:ext cx="2333621" cy="504821"/>
          </a:xfrm>
          <a:prstGeom prst="rect">
            <a:avLst/>
          </a:prstGeom>
          <a:noFill/>
          <a:ln cap="flat">
            <a:noFill/>
          </a:ln>
        </p:spPr>
      </p:pic>
      <p:pic>
        <p:nvPicPr>
          <p:cNvPr id="6" name="Immagine 5">
            <a:extLst>
              <a:ext uri="{FF2B5EF4-FFF2-40B4-BE49-F238E27FC236}">
                <a16:creationId xmlns:a16="http://schemas.microsoft.com/office/drawing/2014/main" id="{CBFB6B96-F51D-41A3-B492-2B49771EA650}"/>
              </a:ext>
            </a:extLst>
          </p:cNvPr>
          <p:cNvPicPr>
            <a:picLocks noChangeAspect="1"/>
          </p:cNvPicPr>
          <p:nvPr/>
        </p:nvPicPr>
        <p:blipFill>
          <a:blip r:embed="rId4"/>
          <a:srcRect/>
          <a:stretch>
            <a:fillRect/>
          </a:stretch>
        </p:blipFill>
        <p:spPr>
          <a:xfrm>
            <a:off x="1811024" y="2133596"/>
            <a:ext cx="5680389" cy="4295778"/>
          </a:xfrm>
          <a:prstGeom prst="rect">
            <a:avLst/>
          </a:prstGeom>
          <a:noFill/>
          <a:ln cap="flat">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B5B3F-76A1-4F21-B5DD-BDA1C51D3C24}"/>
              </a:ext>
            </a:extLst>
          </p:cNvPr>
          <p:cNvSpPr txBox="1">
            <a:spLocks noGrp="1"/>
          </p:cNvSpPr>
          <p:nvPr>
            <p:ph type="ctrTitle"/>
          </p:nvPr>
        </p:nvSpPr>
        <p:spPr>
          <a:xfrm>
            <a:off x="212433" y="106363"/>
            <a:ext cx="11822542" cy="1038950"/>
          </a:xfrm>
        </p:spPr>
        <p:txBody>
          <a:bodyPr/>
          <a:lstStyle/>
          <a:p>
            <a:endParaRPr lang="it-IT"/>
          </a:p>
        </p:txBody>
      </p:sp>
      <p:sp>
        <p:nvSpPr>
          <p:cNvPr id="3" name="Subtitle 2">
            <a:extLst>
              <a:ext uri="{FF2B5EF4-FFF2-40B4-BE49-F238E27FC236}">
                <a16:creationId xmlns:a16="http://schemas.microsoft.com/office/drawing/2014/main" id="{CF33AFA4-E062-441E-BB3A-9B31E854FF05}"/>
              </a:ext>
            </a:extLst>
          </p:cNvPr>
          <p:cNvSpPr txBox="1">
            <a:spLocks noGrp="1"/>
          </p:cNvSpPr>
          <p:nvPr>
            <p:ph type="subTitle" idx="1"/>
          </p:nvPr>
        </p:nvSpPr>
        <p:spPr>
          <a:xfrm>
            <a:off x="212433" y="1145313"/>
            <a:ext cx="11767130" cy="5606323"/>
          </a:xfrm>
        </p:spPr>
        <p:txBody>
          <a:bodyPr/>
          <a:lstStyle/>
          <a:p>
            <a:pPr lvl="0"/>
            <a:endParaRPr lang="it-IT"/>
          </a:p>
          <a:p>
            <a:pPr lvl="0"/>
            <a:endParaRPr lang="en-US" b="1">
              <a:solidFill>
                <a:srgbClr val="00B0F0"/>
              </a:solidFill>
            </a:endParaRPr>
          </a:p>
          <a:p>
            <a:pPr lvl="0"/>
            <a:endParaRPr lang="en-US" b="1">
              <a:solidFill>
                <a:srgbClr val="00B0F0"/>
              </a:solidFill>
            </a:endParaRPr>
          </a:p>
          <a:p>
            <a:pPr lvl="0"/>
            <a:r>
              <a:rPr lang="en-US" b="1">
                <a:solidFill>
                  <a:srgbClr val="00B0F0"/>
                </a:solidFill>
              </a:rPr>
              <a:t>Soluzione di problem per “Viaggiare bene”</a:t>
            </a:r>
            <a:endParaRPr lang="en-US">
              <a:solidFill>
                <a:srgbClr val="00B0F0"/>
              </a:solidFill>
            </a:endParaRPr>
          </a:p>
          <a:p>
            <a:pPr lvl="0"/>
            <a:endParaRPr lang="it-IT"/>
          </a:p>
        </p:txBody>
      </p:sp>
      <p:pic>
        <p:nvPicPr>
          <p:cNvPr id="4" name="Picture 2">
            <a:extLst>
              <a:ext uri="{FF2B5EF4-FFF2-40B4-BE49-F238E27FC236}">
                <a16:creationId xmlns:a16="http://schemas.microsoft.com/office/drawing/2014/main" id="{C247318C-8858-47D2-B220-90354505187F}"/>
              </a:ext>
            </a:extLst>
          </p:cNvPr>
          <p:cNvPicPr>
            <a:picLocks noChangeAspect="1"/>
          </p:cNvPicPr>
          <p:nvPr/>
        </p:nvPicPr>
        <p:blipFill>
          <a:blip r:embed="rId2"/>
          <a:srcRect/>
          <a:stretch>
            <a:fillRect/>
          </a:stretch>
        </p:blipFill>
        <p:spPr>
          <a:xfrm>
            <a:off x="609603" y="175637"/>
            <a:ext cx="1095378" cy="828675"/>
          </a:xfrm>
          <a:prstGeom prst="rect">
            <a:avLst/>
          </a:prstGeom>
          <a:noFill/>
          <a:ln cap="flat">
            <a:noFill/>
          </a:ln>
        </p:spPr>
      </p:pic>
      <p:pic>
        <p:nvPicPr>
          <p:cNvPr id="5" name="Picture 3">
            <a:extLst>
              <a:ext uri="{FF2B5EF4-FFF2-40B4-BE49-F238E27FC236}">
                <a16:creationId xmlns:a16="http://schemas.microsoft.com/office/drawing/2014/main" id="{25349E33-BDE5-4907-BE6F-2819084AD1B7}"/>
              </a:ext>
            </a:extLst>
          </p:cNvPr>
          <p:cNvPicPr>
            <a:picLocks noChangeAspect="1"/>
          </p:cNvPicPr>
          <p:nvPr/>
        </p:nvPicPr>
        <p:blipFill>
          <a:blip r:embed="rId3"/>
          <a:srcRect/>
          <a:stretch>
            <a:fillRect/>
          </a:stretch>
        </p:blipFill>
        <p:spPr>
          <a:xfrm>
            <a:off x="8938488" y="247070"/>
            <a:ext cx="2333621" cy="504821"/>
          </a:xfrm>
          <a:prstGeom prst="rect">
            <a:avLst/>
          </a:prstGeom>
          <a:noFill/>
          <a:ln cap="flat">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7BF33-3805-44D7-8E97-3C526EBA8772}"/>
              </a:ext>
            </a:extLst>
          </p:cNvPr>
          <p:cNvSpPr txBox="1">
            <a:spLocks noGrp="1"/>
          </p:cNvSpPr>
          <p:nvPr>
            <p:ph type="ctrTitle"/>
          </p:nvPr>
        </p:nvSpPr>
        <p:spPr>
          <a:xfrm>
            <a:off x="212433" y="106363"/>
            <a:ext cx="11822542" cy="1038950"/>
          </a:xfrm>
        </p:spPr>
        <p:txBody>
          <a:bodyPr/>
          <a:lstStyle/>
          <a:p>
            <a:endParaRPr lang="it-IT"/>
          </a:p>
        </p:txBody>
      </p:sp>
      <p:sp>
        <p:nvSpPr>
          <p:cNvPr id="3" name="Subtitle 2">
            <a:extLst>
              <a:ext uri="{FF2B5EF4-FFF2-40B4-BE49-F238E27FC236}">
                <a16:creationId xmlns:a16="http://schemas.microsoft.com/office/drawing/2014/main" id="{42A7F319-72CC-47E4-9FEB-7414EDA8DC53}"/>
              </a:ext>
            </a:extLst>
          </p:cNvPr>
          <p:cNvSpPr txBox="1">
            <a:spLocks noGrp="1"/>
          </p:cNvSpPr>
          <p:nvPr>
            <p:ph type="subTitle" idx="1"/>
          </p:nvPr>
        </p:nvSpPr>
        <p:spPr>
          <a:xfrm>
            <a:off x="212433" y="1145313"/>
            <a:ext cx="11767130" cy="5606323"/>
          </a:xfrm>
        </p:spPr>
        <p:txBody>
          <a:bodyPr anchorCtr="0"/>
          <a:lstStyle/>
          <a:p>
            <a:pPr lvl="0"/>
            <a:endParaRPr lang="it-IT"/>
          </a:p>
          <a:p>
            <a:pPr lvl="0"/>
            <a:r>
              <a:rPr lang="it-IT" dirty="0"/>
              <a:t>Sommario </a:t>
            </a:r>
          </a:p>
          <a:p>
            <a:pPr marL="342900" lvl="0" indent="-342900" algn="l">
              <a:buChar char="•"/>
            </a:pPr>
            <a:r>
              <a:rPr lang="it-IT" dirty="0"/>
              <a:t>Questa unità di apprendimento si concentra sulla risoluzione dei problemi in ambito educativo contestualizzandolo per risolvere i problemi delle famiglie con bambini con disturbi comportamentali quando sono in viaggio. </a:t>
            </a:r>
          </a:p>
          <a:p>
            <a:pPr marL="342900" lvl="0" indent="-342900" algn="l">
              <a:buChar char="•"/>
            </a:pPr>
            <a:r>
              <a:rPr lang="it-IT" dirty="0"/>
              <a:t>La struttura dell'unità di apprendimento include i risultati attesi. </a:t>
            </a:r>
          </a:p>
          <a:p>
            <a:pPr marL="342900" lvl="0" indent="-342900" algn="l">
              <a:buChar char="•"/>
            </a:pPr>
            <a:r>
              <a:rPr lang="it-IT" dirty="0"/>
              <a:t>I contenuti sono raggruppati e vengono fornite informazioni aggiuntive. I contenuti sono etichettati in modo da ridurre l'incertezza per gli studenti e migliorare l'efficacia del processo di apprendimento. </a:t>
            </a:r>
          </a:p>
          <a:p>
            <a:pPr marL="342900" lvl="0" indent="-342900" algn="l">
              <a:buChar char="•"/>
            </a:pPr>
            <a:r>
              <a:rPr lang="it-IT" dirty="0"/>
              <a:t>Infine, vengono forniti suggerimenti per la valutazione del percorso formativo. </a:t>
            </a:r>
          </a:p>
        </p:txBody>
      </p:sp>
      <p:pic>
        <p:nvPicPr>
          <p:cNvPr id="4" name="Picture 2">
            <a:extLst>
              <a:ext uri="{FF2B5EF4-FFF2-40B4-BE49-F238E27FC236}">
                <a16:creationId xmlns:a16="http://schemas.microsoft.com/office/drawing/2014/main" id="{068F142A-D5B4-4854-830C-45327AFB4491}"/>
              </a:ext>
            </a:extLst>
          </p:cNvPr>
          <p:cNvPicPr>
            <a:picLocks noChangeAspect="1"/>
          </p:cNvPicPr>
          <p:nvPr/>
        </p:nvPicPr>
        <p:blipFill>
          <a:blip r:embed="rId2"/>
          <a:srcRect/>
          <a:stretch>
            <a:fillRect/>
          </a:stretch>
        </p:blipFill>
        <p:spPr>
          <a:xfrm>
            <a:off x="609603" y="175637"/>
            <a:ext cx="1095378" cy="828675"/>
          </a:xfrm>
          <a:prstGeom prst="rect">
            <a:avLst/>
          </a:prstGeom>
          <a:noFill/>
          <a:ln cap="flat">
            <a:noFill/>
          </a:ln>
        </p:spPr>
      </p:pic>
      <p:pic>
        <p:nvPicPr>
          <p:cNvPr id="5" name="Picture 3">
            <a:extLst>
              <a:ext uri="{FF2B5EF4-FFF2-40B4-BE49-F238E27FC236}">
                <a16:creationId xmlns:a16="http://schemas.microsoft.com/office/drawing/2014/main" id="{9F14307B-BAEE-4712-B4BF-6D8A1413FC79}"/>
              </a:ext>
            </a:extLst>
          </p:cNvPr>
          <p:cNvPicPr>
            <a:picLocks noChangeAspect="1"/>
          </p:cNvPicPr>
          <p:nvPr/>
        </p:nvPicPr>
        <p:blipFill>
          <a:blip r:embed="rId3"/>
          <a:srcRect/>
          <a:stretch>
            <a:fillRect/>
          </a:stretch>
        </p:blipFill>
        <p:spPr>
          <a:xfrm>
            <a:off x="8938488" y="247070"/>
            <a:ext cx="2333621" cy="504821"/>
          </a:xfrm>
          <a:prstGeom prst="rect">
            <a:avLst/>
          </a:prstGeom>
          <a:noFill/>
          <a:ln cap="flat">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69680-C7B4-4D43-9C50-E5E7562C7A5F}"/>
              </a:ext>
            </a:extLst>
          </p:cNvPr>
          <p:cNvSpPr txBox="1">
            <a:spLocks noGrp="1"/>
          </p:cNvSpPr>
          <p:nvPr>
            <p:ph type="ctrTitle"/>
          </p:nvPr>
        </p:nvSpPr>
        <p:spPr>
          <a:xfrm>
            <a:off x="212433" y="106363"/>
            <a:ext cx="11822542" cy="1038950"/>
          </a:xfrm>
        </p:spPr>
        <p:txBody>
          <a:bodyPr/>
          <a:lstStyle/>
          <a:p>
            <a:endParaRPr lang="it-IT"/>
          </a:p>
        </p:txBody>
      </p:sp>
      <p:sp>
        <p:nvSpPr>
          <p:cNvPr id="3" name="Subtitle 2">
            <a:extLst>
              <a:ext uri="{FF2B5EF4-FFF2-40B4-BE49-F238E27FC236}">
                <a16:creationId xmlns:a16="http://schemas.microsoft.com/office/drawing/2014/main" id="{5C3AF6B2-4F72-473A-B033-4650904F605C}"/>
              </a:ext>
            </a:extLst>
          </p:cNvPr>
          <p:cNvSpPr txBox="1">
            <a:spLocks noGrp="1"/>
          </p:cNvSpPr>
          <p:nvPr>
            <p:ph type="subTitle" idx="1"/>
          </p:nvPr>
        </p:nvSpPr>
        <p:spPr>
          <a:xfrm>
            <a:off x="212433" y="1145313"/>
            <a:ext cx="11767130" cy="5606323"/>
          </a:xfrm>
        </p:spPr>
        <p:txBody>
          <a:bodyPr anchorCtr="0"/>
          <a:lstStyle/>
          <a:p>
            <a:pPr lvl="0"/>
            <a:endParaRPr lang="it-IT"/>
          </a:p>
          <a:p>
            <a:pPr lvl="0"/>
            <a:r>
              <a:rPr lang="it-IT"/>
              <a:t>Risultati attesi </a:t>
            </a:r>
          </a:p>
          <a:p>
            <a:pPr lvl="0" algn="l"/>
            <a:r>
              <a:rPr lang="it-IT"/>
              <a:t>Questa unità di apprendimento insegnerà ai genitori di bambini con Disturbo dello Spettro Autistico ad affrontare e risolvere i problemi che si verificano quando viaggiano con i loro figli. Gli studenti impareranno come un approccio alla risoluzione dei problemi può aiutarli a sviluppare soluzioni pratiche efficaci. </a:t>
            </a:r>
            <a:endParaRPr lang="en-US"/>
          </a:p>
        </p:txBody>
      </p:sp>
      <p:pic>
        <p:nvPicPr>
          <p:cNvPr id="4" name="Picture 2">
            <a:extLst>
              <a:ext uri="{FF2B5EF4-FFF2-40B4-BE49-F238E27FC236}">
                <a16:creationId xmlns:a16="http://schemas.microsoft.com/office/drawing/2014/main" id="{A704FF8A-DFCD-4994-B7D0-FC58D785A6A9}"/>
              </a:ext>
            </a:extLst>
          </p:cNvPr>
          <p:cNvPicPr>
            <a:picLocks noChangeAspect="1"/>
          </p:cNvPicPr>
          <p:nvPr/>
        </p:nvPicPr>
        <p:blipFill>
          <a:blip r:embed="rId2"/>
          <a:srcRect/>
          <a:stretch>
            <a:fillRect/>
          </a:stretch>
        </p:blipFill>
        <p:spPr>
          <a:xfrm>
            <a:off x="609603" y="175637"/>
            <a:ext cx="1095378" cy="828675"/>
          </a:xfrm>
          <a:prstGeom prst="rect">
            <a:avLst/>
          </a:prstGeom>
          <a:noFill/>
          <a:ln cap="flat">
            <a:noFill/>
          </a:ln>
        </p:spPr>
      </p:pic>
      <p:pic>
        <p:nvPicPr>
          <p:cNvPr id="5" name="Picture 3">
            <a:extLst>
              <a:ext uri="{FF2B5EF4-FFF2-40B4-BE49-F238E27FC236}">
                <a16:creationId xmlns:a16="http://schemas.microsoft.com/office/drawing/2014/main" id="{EFF2D036-F7B6-40D2-8134-EAB3BA3662E8}"/>
              </a:ext>
            </a:extLst>
          </p:cNvPr>
          <p:cNvPicPr>
            <a:picLocks noChangeAspect="1"/>
          </p:cNvPicPr>
          <p:nvPr/>
        </p:nvPicPr>
        <p:blipFill>
          <a:blip r:embed="rId3"/>
          <a:srcRect/>
          <a:stretch>
            <a:fillRect/>
          </a:stretch>
        </p:blipFill>
        <p:spPr>
          <a:xfrm>
            <a:off x="8938488" y="247070"/>
            <a:ext cx="2333621" cy="504821"/>
          </a:xfrm>
          <a:prstGeom prst="rect">
            <a:avLst/>
          </a:prstGeom>
          <a:noFill/>
          <a:ln cap="flat">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885B2A-1361-4A8A-9E34-4B35F1F7C0B5}"/>
              </a:ext>
            </a:extLst>
          </p:cNvPr>
          <p:cNvSpPr txBox="1">
            <a:spLocks noGrp="1"/>
          </p:cNvSpPr>
          <p:nvPr>
            <p:ph type="ctrTitle"/>
          </p:nvPr>
        </p:nvSpPr>
        <p:spPr>
          <a:xfrm>
            <a:off x="212433" y="106363"/>
            <a:ext cx="11822542" cy="1038950"/>
          </a:xfrm>
        </p:spPr>
        <p:txBody>
          <a:bodyPr/>
          <a:lstStyle/>
          <a:p>
            <a:endParaRPr lang="it-IT"/>
          </a:p>
        </p:txBody>
      </p:sp>
      <p:sp>
        <p:nvSpPr>
          <p:cNvPr id="3" name="Subtitle 2">
            <a:extLst>
              <a:ext uri="{FF2B5EF4-FFF2-40B4-BE49-F238E27FC236}">
                <a16:creationId xmlns:a16="http://schemas.microsoft.com/office/drawing/2014/main" id="{9BA3DE7D-EFDB-46D9-B061-83EC8456C6DC}"/>
              </a:ext>
            </a:extLst>
          </p:cNvPr>
          <p:cNvSpPr txBox="1">
            <a:spLocks noGrp="1"/>
          </p:cNvSpPr>
          <p:nvPr>
            <p:ph type="subTitle" idx="1"/>
          </p:nvPr>
        </p:nvSpPr>
        <p:spPr>
          <a:xfrm>
            <a:off x="212433" y="1145313"/>
            <a:ext cx="11767130" cy="5606323"/>
          </a:xfrm>
        </p:spPr>
        <p:txBody>
          <a:bodyPr anchorCtr="0"/>
          <a:lstStyle/>
          <a:p>
            <a:pPr lvl="0"/>
            <a:endParaRPr lang="it-IT"/>
          </a:p>
          <a:p>
            <a:pPr lvl="0"/>
            <a:r>
              <a:rPr lang="it-IT"/>
              <a:t>Viaggiare con bambini autistici</a:t>
            </a:r>
          </a:p>
          <a:p>
            <a:pPr lvl="0" algn="l"/>
            <a:r>
              <a:rPr lang="it-IT"/>
              <a:t>Viaggiare può essere difficile per le famiglie con bambini con disturbo dello spettro autistico (ASD). I cambiamenti nella routine, l'imprevedibilità, la folla, nuovi rumori e panorami possono rendere l'esperienza difficile per i bambini con ASD e le loro famiglie. Di conseguenza è importante scegliere la giusta destinazione e pianificare attentamente il viaggio. Si può cercare la destinazione ideale sul web e sui social media. Si dovrebbe essere sicuri che un posto sia giusto per i bambini con ASD. </a:t>
            </a:r>
            <a:endParaRPr lang="en-US"/>
          </a:p>
        </p:txBody>
      </p:sp>
      <p:pic>
        <p:nvPicPr>
          <p:cNvPr id="4" name="Picture 2">
            <a:extLst>
              <a:ext uri="{FF2B5EF4-FFF2-40B4-BE49-F238E27FC236}">
                <a16:creationId xmlns:a16="http://schemas.microsoft.com/office/drawing/2014/main" id="{56B17220-CD28-4C95-AD0F-CC79DE5D1608}"/>
              </a:ext>
            </a:extLst>
          </p:cNvPr>
          <p:cNvPicPr>
            <a:picLocks noChangeAspect="1"/>
          </p:cNvPicPr>
          <p:nvPr/>
        </p:nvPicPr>
        <p:blipFill>
          <a:blip r:embed="rId2"/>
          <a:srcRect/>
          <a:stretch>
            <a:fillRect/>
          </a:stretch>
        </p:blipFill>
        <p:spPr>
          <a:xfrm>
            <a:off x="609603" y="175637"/>
            <a:ext cx="1095378" cy="828675"/>
          </a:xfrm>
          <a:prstGeom prst="rect">
            <a:avLst/>
          </a:prstGeom>
          <a:noFill/>
          <a:ln cap="flat">
            <a:noFill/>
          </a:ln>
        </p:spPr>
      </p:pic>
      <p:pic>
        <p:nvPicPr>
          <p:cNvPr id="5" name="Picture 3">
            <a:extLst>
              <a:ext uri="{FF2B5EF4-FFF2-40B4-BE49-F238E27FC236}">
                <a16:creationId xmlns:a16="http://schemas.microsoft.com/office/drawing/2014/main" id="{F8E3588F-9E75-493B-A540-4DB20DB3758C}"/>
              </a:ext>
            </a:extLst>
          </p:cNvPr>
          <p:cNvPicPr>
            <a:picLocks noChangeAspect="1"/>
          </p:cNvPicPr>
          <p:nvPr/>
        </p:nvPicPr>
        <p:blipFill>
          <a:blip r:embed="rId3"/>
          <a:srcRect/>
          <a:stretch>
            <a:fillRect/>
          </a:stretch>
        </p:blipFill>
        <p:spPr>
          <a:xfrm>
            <a:off x="8938488" y="247070"/>
            <a:ext cx="2333621" cy="504821"/>
          </a:xfrm>
          <a:prstGeom prst="rect">
            <a:avLst/>
          </a:prstGeom>
          <a:noFill/>
          <a:ln cap="flat">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FF1CF-8AE6-4359-A3E7-324E030325D9}"/>
              </a:ext>
            </a:extLst>
          </p:cNvPr>
          <p:cNvSpPr txBox="1">
            <a:spLocks noGrp="1"/>
          </p:cNvSpPr>
          <p:nvPr>
            <p:ph type="ctrTitle"/>
          </p:nvPr>
        </p:nvSpPr>
        <p:spPr>
          <a:xfrm>
            <a:off x="212433" y="106363"/>
            <a:ext cx="11822542" cy="1038950"/>
          </a:xfrm>
        </p:spPr>
        <p:txBody>
          <a:bodyPr/>
          <a:lstStyle/>
          <a:p>
            <a:endParaRPr lang="it-IT"/>
          </a:p>
        </p:txBody>
      </p:sp>
      <p:sp>
        <p:nvSpPr>
          <p:cNvPr id="3" name="Subtitle 2">
            <a:extLst>
              <a:ext uri="{FF2B5EF4-FFF2-40B4-BE49-F238E27FC236}">
                <a16:creationId xmlns:a16="http://schemas.microsoft.com/office/drawing/2014/main" id="{BE9F6232-94B1-41EF-8A77-672376F70589}"/>
              </a:ext>
            </a:extLst>
          </p:cNvPr>
          <p:cNvSpPr txBox="1">
            <a:spLocks noGrp="1"/>
          </p:cNvSpPr>
          <p:nvPr>
            <p:ph type="subTitle" idx="1"/>
          </p:nvPr>
        </p:nvSpPr>
        <p:spPr>
          <a:xfrm>
            <a:off x="212433" y="1145313"/>
            <a:ext cx="11767130" cy="5606323"/>
          </a:xfrm>
        </p:spPr>
        <p:txBody>
          <a:bodyPr anchorCtr="0"/>
          <a:lstStyle/>
          <a:p>
            <a:pPr lvl="0"/>
            <a:endParaRPr lang="it-IT"/>
          </a:p>
          <a:p>
            <a:pPr lvl="0"/>
            <a:r>
              <a:rPr lang="it-IT"/>
              <a:t>Viaggiare con bambini autistici</a:t>
            </a:r>
          </a:p>
          <a:p>
            <a:pPr lvl="0" algn="l"/>
            <a:r>
              <a:rPr lang="it-IT"/>
              <a:t>La prima cosa da verificare è la disponibilità dei servizi di base per una famiglia con bambini con ASD, ad esempio se c'è la possibilità di prenotare un hotel con una zona più tranquilla. Una volta che l'hotel è stato prenotato, si dovrebbe iniziare a pianificare il viaggio. Poiché le persone autistiche possono trovare difficile il cambiamento, ciò può portare a elevata ansia, crolli o comportamenti che sfidano. </a:t>
            </a:r>
            <a:endParaRPr lang="en-US"/>
          </a:p>
        </p:txBody>
      </p:sp>
      <p:pic>
        <p:nvPicPr>
          <p:cNvPr id="4" name="Picture 2">
            <a:extLst>
              <a:ext uri="{FF2B5EF4-FFF2-40B4-BE49-F238E27FC236}">
                <a16:creationId xmlns:a16="http://schemas.microsoft.com/office/drawing/2014/main" id="{DB4C9B02-BAD4-4046-A29F-5C0DA535CEAC}"/>
              </a:ext>
            </a:extLst>
          </p:cNvPr>
          <p:cNvPicPr>
            <a:picLocks noChangeAspect="1"/>
          </p:cNvPicPr>
          <p:nvPr/>
        </p:nvPicPr>
        <p:blipFill>
          <a:blip r:embed="rId2"/>
          <a:srcRect/>
          <a:stretch>
            <a:fillRect/>
          </a:stretch>
        </p:blipFill>
        <p:spPr>
          <a:xfrm>
            <a:off x="609603" y="175637"/>
            <a:ext cx="1095378" cy="828675"/>
          </a:xfrm>
          <a:prstGeom prst="rect">
            <a:avLst/>
          </a:prstGeom>
          <a:noFill/>
          <a:ln cap="flat">
            <a:noFill/>
          </a:ln>
        </p:spPr>
      </p:pic>
      <p:pic>
        <p:nvPicPr>
          <p:cNvPr id="5" name="Picture 3">
            <a:extLst>
              <a:ext uri="{FF2B5EF4-FFF2-40B4-BE49-F238E27FC236}">
                <a16:creationId xmlns:a16="http://schemas.microsoft.com/office/drawing/2014/main" id="{3BA002E1-2A45-4FAF-B6D3-F7C26A3F5B71}"/>
              </a:ext>
            </a:extLst>
          </p:cNvPr>
          <p:cNvPicPr>
            <a:picLocks noChangeAspect="1"/>
          </p:cNvPicPr>
          <p:nvPr/>
        </p:nvPicPr>
        <p:blipFill>
          <a:blip r:embed="rId3"/>
          <a:srcRect/>
          <a:stretch>
            <a:fillRect/>
          </a:stretch>
        </p:blipFill>
        <p:spPr>
          <a:xfrm>
            <a:off x="8938488" y="247070"/>
            <a:ext cx="2333621" cy="504821"/>
          </a:xfrm>
          <a:prstGeom prst="rect">
            <a:avLst/>
          </a:prstGeom>
          <a:noFill/>
          <a:ln cap="flat">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7">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403BDD-FC60-4E5D-BD47-640E21A1915A}"/>
              </a:ext>
            </a:extLst>
          </p:cNvPr>
          <p:cNvSpPr txBox="1">
            <a:spLocks noGrp="1"/>
          </p:cNvSpPr>
          <p:nvPr>
            <p:ph type="ctrTitle"/>
          </p:nvPr>
        </p:nvSpPr>
        <p:spPr>
          <a:xfrm>
            <a:off x="212433" y="106363"/>
            <a:ext cx="11822542" cy="1038950"/>
          </a:xfrm>
        </p:spPr>
        <p:txBody>
          <a:bodyPr/>
          <a:lstStyle/>
          <a:p>
            <a:endParaRPr lang="it-IT"/>
          </a:p>
        </p:txBody>
      </p:sp>
      <p:sp>
        <p:nvSpPr>
          <p:cNvPr id="3" name="Subtitle 2">
            <a:extLst>
              <a:ext uri="{FF2B5EF4-FFF2-40B4-BE49-F238E27FC236}">
                <a16:creationId xmlns:a16="http://schemas.microsoft.com/office/drawing/2014/main" id="{358B9B9C-A59E-46F0-8342-C30139490C80}"/>
              </a:ext>
            </a:extLst>
          </p:cNvPr>
          <p:cNvSpPr txBox="1">
            <a:spLocks noGrp="1"/>
          </p:cNvSpPr>
          <p:nvPr>
            <p:ph type="subTitle" idx="1"/>
          </p:nvPr>
        </p:nvSpPr>
        <p:spPr>
          <a:xfrm>
            <a:off x="212433" y="1145313"/>
            <a:ext cx="11767130" cy="5606323"/>
          </a:xfrm>
        </p:spPr>
        <p:txBody>
          <a:bodyPr anchorCtr="0"/>
          <a:lstStyle/>
          <a:p>
            <a:pPr lvl="0"/>
            <a:endParaRPr lang="it-IT"/>
          </a:p>
          <a:p>
            <a:pPr lvl="0"/>
            <a:r>
              <a:rPr lang="it-IT"/>
              <a:t>Viaggiare con bambini autistici</a:t>
            </a:r>
          </a:p>
          <a:p>
            <a:pPr lvl="0" algn="l"/>
            <a:r>
              <a:rPr lang="it-IT"/>
              <a:t>I bambini dovrebbero essere preparati al cambiamento. Di seguito per gestire il cambiamento difficile: </a:t>
            </a:r>
          </a:p>
          <a:p>
            <a:pPr marL="342900" lvl="0" indent="-342900" algn="l">
              <a:buChar char="•"/>
            </a:pPr>
            <a:r>
              <a:rPr lang="it-IT"/>
              <a:t>trascorrere del tempo con i bambini guardando le fotografie in una brochure o sul sito web delle aziende di vacanza; </a:t>
            </a:r>
          </a:p>
          <a:p>
            <a:pPr marL="342900" lvl="0" indent="-342900" algn="l">
              <a:buChar char="•"/>
            </a:pPr>
            <a:r>
              <a:rPr lang="it-IT"/>
              <a:t>compilare un supporto visivo, come un opuscolo con foto, per aiutarli a ricordare dove stanno andando e che aspetto avranno quando ci arriveranno; </a:t>
            </a:r>
          </a:p>
          <a:p>
            <a:pPr marL="342900" lvl="0" indent="-342900" algn="l">
              <a:buChar char="•"/>
            </a:pPr>
            <a:r>
              <a:rPr lang="it-IT"/>
              <a:t>preparare un orario in anticipo, tenendo in considerazione eventuali ossessioni, comportamenti ripetitivi o routine che i bambini hanno; pensa a quali situazioni potrebbero dover comprendere (come ritardi o modifiche inevitabili ai piani di viaggio). </a:t>
            </a:r>
            <a:endParaRPr lang="en-US"/>
          </a:p>
        </p:txBody>
      </p:sp>
      <p:pic>
        <p:nvPicPr>
          <p:cNvPr id="4" name="Picture 2">
            <a:extLst>
              <a:ext uri="{FF2B5EF4-FFF2-40B4-BE49-F238E27FC236}">
                <a16:creationId xmlns:a16="http://schemas.microsoft.com/office/drawing/2014/main" id="{0311AF2F-4E86-43C3-B30C-B059BF44810B}"/>
              </a:ext>
            </a:extLst>
          </p:cNvPr>
          <p:cNvPicPr>
            <a:picLocks noChangeAspect="1"/>
          </p:cNvPicPr>
          <p:nvPr/>
        </p:nvPicPr>
        <p:blipFill>
          <a:blip r:embed="rId2"/>
          <a:srcRect/>
          <a:stretch>
            <a:fillRect/>
          </a:stretch>
        </p:blipFill>
        <p:spPr>
          <a:xfrm>
            <a:off x="609603" y="175637"/>
            <a:ext cx="1095378" cy="828675"/>
          </a:xfrm>
          <a:prstGeom prst="rect">
            <a:avLst/>
          </a:prstGeom>
          <a:noFill/>
          <a:ln cap="flat">
            <a:noFill/>
          </a:ln>
        </p:spPr>
      </p:pic>
      <p:pic>
        <p:nvPicPr>
          <p:cNvPr id="5" name="Picture 3">
            <a:extLst>
              <a:ext uri="{FF2B5EF4-FFF2-40B4-BE49-F238E27FC236}">
                <a16:creationId xmlns:a16="http://schemas.microsoft.com/office/drawing/2014/main" id="{88C21EE4-18D4-42A1-8968-933E90E9F0B2}"/>
              </a:ext>
            </a:extLst>
          </p:cNvPr>
          <p:cNvPicPr>
            <a:picLocks noChangeAspect="1"/>
          </p:cNvPicPr>
          <p:nvPr/>
        </p:nvPicPr>
        <p:blipFill>
          <a:blip r:embed="rId3"/>
          <a:srcRect/>
          <a:stretch>
            <a:fillRect/>
          </a:stretch>
        </p:blipFill>
        <p:spPr>
          <a:xfrm>
            <a:off x="8938488" y="247070"/>
            <a:ext cx="2333621" cy="504821"/>
          </a:xfrm>
          <a:prstGeom prst="rect">
            <a:avLst/>
          </a:prstGeom>
          <a:noFill/>
          <a:ln cap="flat">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8">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C0B5D6-3441-472E-AFBE-AB945A10E020}"/>
              </a:ext>
            </a:extLst>
          </p:cNvPr>
          <p:cNvSpPr txBox="1">
            <a:spLocks noGrp="1"/>
          </p:cNvSpPr>
          <p:nvPr>
            <p:ph type="ctrTitle"/>
          </p:nvPr>
        </p:nvSpPr>
        <p:spPr>
          <a:xfrm>
            <a:off x="212433" y="106363"/>
            <a:ext cx="11822542" cy="1038950"/>
          </a:xfrm>
        </p:spPr>
        <p:txBody>
          <a:bodyPr/>
          <a:lstStyle/>
          <a:p>
            <a:endParaRPr lang="it-IT"/>
          </a:p>
        </p:txBody>
      </p:sp>
      <p:sp>
        <p:nvSpPr>
          <p:cNvPr id="3" name="Subtitle 2">
            <a:extLst>
              <a:ext uri="{FF2B5EF4-FFF2-40B4-BE49-F238E27FC236}">
                <a16:creationId xmlns:a16="http://schemas.microsoft.com/office/drawing/2014/main" id="{0CAF0A1F-7727-4D6D-8E2D-0376890C95E3}"/>
              </a:ext>
            </a:extLst>
          </p:cNvPr>
          <p:cNvSpPr txBox="1">
            <a:spLocks noGrp="1"/>
          </p:cNvSpPr>
          <p:nvPr>
            <p:ph type="subTitle" idx="1"/>
          </p:nvPr>
        </p:nvSpPr>
        <p:spPr>
          <a:xfrm>
            <a:off x="212433" y="1145313"/>
            <a:ext cx="11767130" cy="5606323"/>
          </a:xfrm>
        </p:spPr>
        <p:txBody>
          <a:bodyPr anchorCtr="0"/>
          <a:lstStyle/>
          <a:p>
            <a:pPr lvl="0"/>
            <a:endParaRPr lang="it-IT"/>
          </a:p>
          <a:p>
            <a:pPr lvl="0"/>
            <a:r>
              <a:rPr lang="it-IT"/>
              <a:t>Risoluzione dei problemi </a:t>
            </a:r>
          </a:p>
          <a:p>
            <a:pPr lvl="0" algn="l"/>
            <a:r>
              <a:rPr lang="it-IT"/>
              <a:t>La risoluzione dei problemi consiste nella definizione di un problema, nell'identificazione, nella definizione delle priorità e nella selezione di alternative per la sua soluzione. </a:t>
            </a:r>
          </a:p>
          <a:p>
            <a:pPr lvl="0" algn="l"/>
            <a:r>
              <a:rPr lang="it-IT"/>
              <a:t>La risoluzione dei problemi include l'implementazione della soluzione del problema. La risoluzione dei problemi dovrebbe garantire ai genitori di provare, padroneggiare e trasferire le conoscenze acquisite applicandole per risolvere i problemi relativi ai disturbi comportamentali dei loro figli in circostanze di viaggio. </a:t>
            </a:r>
          </a:p>
          <a:p>
            <a:pPr lvl="0" algn="l"/>
            <a:r>
              <a:rPr lang="it-IT"/>
              <a:t>In generale, la risoluzione dei problemi può essere utilizzata per definire e dare priorità ai problemi, per risolvere problemi complessi risolvendo un problema alla volta, per generare soluzioni alternative, per selezionare l'alternativa migliore e per valutare i risultati. </a:t>
            </a:r>
            <a:endParaRPr lang="en-US"/>
          </a:p>
        </p:txBody>
      </p:sp>
      <p:pic>
        <p:nvPicPr>
          <p:cNvPr id="4" name="Picture 2">
            <a:extLst>
              <a:ext uri="{FF2B5EF4-FFF2-40B4-BE49-F238E27FC236}">
                <a16:creationId xmlns:a16="http://schemas.microsoft.com/office/drawing/2014/main" id="{8A4551D2-3480-4C62-A633-DCC440D86A5B}"/>
              </a:ext>
            </a:extLst>
          </p:cNvPr>
          <p:cNvPicPr>
            <a:picLocks noChangeAspect="1"/>
          </p:cNvPicPr>
          <p:nvPr/>
        </p:nvPicPr>
        <p:blipFill>
          <a:blip r:embed="rId2"/>
          <a:srcRect/>
          <a:stretch>
            <a:fillRect/>
          </a:stretch>
        </p:blipFill>
        <p:spPr>
          <a:xfrm>
            <a:off x="609603" y="175637"/>
            <a:ext cx="1095378" cy="828675"/>
          </a:xfrm>
          <a:prstGeom prst="rect">
            <a:avLst/>
          </a:prstGeom>
          <a:noFill/>
          <a:ln cap="flat">
            <a:noFill/>
          </a:ln>
        </p:spPr>
      </p:pic>
      <p:pic>
        <p:nvPicPr>
          <p:cNvPr id="5" name="Picture 3">
            <a:extLst>
              <a:ext uri="{FF2B5EF4-FFF2-40B4-BE49-F238E27FC236}">
                <a16:creationId xmlns:a16="http://schemas.microsoft.com/office/drawing/2014/main" id="{8D641235-16D5-4074-9D4C-E94D21948230}"/>
              </a:ext>
            </a:extLst>
          </p:cNvPr>
          <p:cNvPicPr>
            <a:picLocks noChangeAspect="1"/>
          </p:cNvPicPr>
          <p:nvPr/>
        </p:nvPicPr>
        <p:blipFill>
          <a:blip r:embed="rId3"/>
          <a:srcRect/>
          <a:stretch>
            <a:fillRect/>
          </a:stretch>
        </p:blipFill>
        <p:spPr>
          <a:xfrm>
            <a:off x="8938488" y="247070"/>
            <a:ext cx="2333621" cy="504821"/>
          </a:xfrm>
          <a:prstGeom prst="rect">
            <a:avLst/>
          </a:prstGeom>
          <a:noFill/>
          <a:ln cap="flat">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9">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D4D3B-835A-40F0-8EDF-82A05639C54A}"/>
              </a:ext>
            </a:extLst>
          </p:cNvPr>
          <p:cNvSpPr txBox="1">
            <a:spLocks noGrp="1"/>
          </p:cNvSpPr>
          <p:nvPr>
            <p:ph type="ctrTitle"/>
          </p:nvPr>
        </p:nvSpPr>
        <p:spPr>
          <a:xfrm>
            <a:off x="212433" y="106363"/>
            <a:ext cx="11822542" cy="1038950"/>
          </a:xfrm>
        </p:spPr>
        <p:txBody>
          <a:bodyPr/>
          <a:lstStyle/>
          <a:p>
            <a:endParaRPr lang="it-IT"/>
          </a:p>
        </p:txBody>
      </p:sp>
      <p:sp>
        <p:nvSpPr>
          <p:cNvPr id="3" name="Subtitle 2">
            <a:extLst>
              <a:ext uri="{FF2B5EF4-FFF2-40B4-BE49-F238E27FC236}">
                <a16:creationId xmlns:a16="http://schemas.microsoft.com/office/drawing/2014/main" id="{6BE1C2C6-1D98-496C-9C67-AE6282C422E4}"/>
              </a:ext>
            </a:extLst>
          </p:cNvPr>
          <p:cNvSpPr txBox="1">
            <a:spLocks noGrp="1"/>
          </p:cNvSpPr>
          <p:nvPr>
            <p:ph type="subTitle" idx="1"/>
          </p:nvPr>
        </p:nvSpPr>
        <p:spPr>
          <a:xfrm>
            <a:off x="212433" y="1145313"/>
            <a:ext cx="11767130" cy="5606323"/>
          </a:xfrm>
        </p:spPr>
        <p:txBody>
          <a:bodyPr anchorCtr="0"/>
          <a:lstStyle/>
          <a:p>
            <a:pPr lvl="0"/>
            <a:endParaRPr lang="it-IT"/>
          </a:p>
          <a:p>
            <a:pPr lvl="0"/>
            <a:r>
              <a:rPr lang="it-IT"/>
              <a:t>Processo di risoluzione dei problemi </a:t>
            </a:r>
          </a:p>
          <a:p>
            <a:pPr lvl="0" algn="l"/>
            <a:r>
              <a:rPr lang="it-IT"/>
              <a:t>Per trovare efficacemente una soluzione adeguata a un problema, è possibile adottare una risoluzione dei problemi in quattro fasi. </a:t>
            </a:r>
          </a:p>
          <a:p>
            <a:pPr lvl="0" algn="l"/>
            <a:endParaRPr lang="en-US"/>
          </a:p>
        </p:txBody>
      </p:sp>
      <p:pic>
        <p:nvPicPr>
          <p:cNvPr id="4" name="Picture 2">
            <a:extLst>
              <a:ext uri="{FF2B5EF4-FFF2-40B4-BE49-F238E27FC236}">
                <a16:creationId xmlns:a16="http://schemas.microsoft.com/office/drawing/2014/main" id="{43928C05-B141-4B54-AF3B-05F192FB93CE}"/>
              </a:ext>
            </a:extLst>
          </p:cNvPr>
          <p:cNvPicPr>
            <a:picLocks noChangeAspect="1"/>
          </p:cNvPicPr>
          <p:nvPr/>
        </p:nvPicPr>
        <p:blipFill>
          <a:blip r:embed="rId2"/>
          <a:srcRect/>
          <a:stretch>
            <a:fillRect/>
          </a:stretch>
        </p:blipFill>
        <p:spPr>
          <a:xfrm>
            <a:off x="609603" y="175637"/>
            <a:ext cx="1095378" cy="828675"/>
          </a:xfrm>
          <a:prstGeom prst="rect">
            <a:avLst/>
          </a:prstGeom>
          <a:noFill/>
          <a:ln cap="flat">
            <a:noFill/>
          </a:ln>
        </p:spPr>
      </p:pic>
      <p:pic>
        <p:nvPicPr>
          <p:cNvPr id="5" name="Picture 3">
            <a:extLst>
              <a:ext uri="{FF2B5EF4-FFF2-40B4-BE49-F238E27FC236}">
                <a16:creationId xmlns:a16="http://schemas.microsoft.com/office/drawing/2014/main" id="{749A4EC2-0BBE-4AA3-9E79-64098410CA0E}"/>
              </a:ext>
            </a:extLst>
          </p:cNvPr>
          <p:cNvPicPr>
            <a:picLocks noChangeAspect="1"/>
          </p:cNvPicPr>
          <p:nvPr/>
        </p:nvPicPr>
        <p:blipFill>
          <a:blip r:embed="rId3"/>
          <a:srcRect/>
          <a:stretch>
            <a:fillRect/>
          </a:stretch>
        </p:blipFill>
        <p:spPr>
          <a:xfrm>
            <a:off x="8938488" y="247070"/>
            <a:ext cx="2333621" cy="504821"/>
          </a:xfrm>
          <a:prstGeom prst="rect">
            <a:avLst/>
          </a:prstGeom>
          <a:noFill/>
          <a:ln cap="flat">
            <a:noFill/>
          </a:ln>
        </p:spPr>
      </p:pic>
      <p:pic>
        <p:nvPicPr>
          <p:cNvPr id="6" name="Picture 3">
            <a:extLst>
              <a:ext uri="{FF2B5EF4-FFF2-40B4-BE49-F238E27FC236}">
                <a16:creationId xmlns:a16="http://schemas.microsoft.com/office/drawing/2014/main" id="{ED407F3E-A4FD-4E63-8490-425823C69969}"/>
              </a:ext>
            </a:extLst>
          </p:cNvPr>
          <p:cNvPicPr>
            <a:picLocks noChangeAspect="1"/>
          </p:cNvPicPr>
          <p:nvPr/>
        </p:nvPicPr>
        <p:blipFill>
          <a:blip r:embed="rId4"/>
          <a:srcRect/>
          <a:stretch>
            <a:fillRect/>
          </a:stretch>
        </p:blipFill>
        <p:spPr>
          <a:xfrm>
            <a:off x="1802922" y="2945922"/>
            <a:ext cx="7410453" cy="4010028"/>
          </a:xfrm>
          <a:prstGeom prst="rect">
            <a:avLst/>
          </a:prstGeom>
          <a:noFill/>
          <a:ln cap="flat">
            <a:noFill/>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TotalTime>
  <Words>1170</Words>
  <Application>Microsoft Office PowerPoint</Application>
  <PresentationFormat>Widescreen</PresentationFormat>
  <Paragraphs>77</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gilberto marzano</dc:creator>
  <cp:lastModifiedBy>gilberto marzano</cp:lastModifiedBy>
  <cp:revision>1</cp:revision>
  <dcterms:created xsi:type="dcterms:W3CDTF">2022-03-10T16:34:05Z</dcterms:created>
  <dcterms:modified xsi:type="dcterms:W3CDTF">2022-03-10T18:47:58Z</dcterms:modified>
</cp:coreProperties>
</file>