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47"/>
  </p:notesMasterIdLst>
  <p:sldIdLst>
    <p:sldId id="330" r:id="rId2"/>
    <p:sldId id="256" r:id="rId3"/>
    <p:sldId id="320" r:id="rId4"/>
    <p:sldId id="328" r:id="rId5"/>
    <p:sldId id="299" r:id="rId6"/>
    <p:sldId id="327" r:id="rId7"/>
    <p:sldId id="321" r:id="rId8"/>
    <p:sldId id="322" r:id="rId9"/>
    <p:sldId id="324" r:id="rId10"/>
    <p:sldId id="323" r:id="rId11"/>
    <p:sldId id="296" r:id="rId12"/>
    <p:sldId id="287" r:id="rId13"/>
    <p:sldId id="259" r:id="rId14"/>
    <p:sldId id="257" r:id="rId15"/>
    <p:sldId id="260" r:id="rId16"/>
    <p:sldId id="261" r:id="rId17"/>
    <p:sldId id="288" r:id="rId18"/>
    <p:sldId id="265" r:id="rId19"/>
    <p:sldId id="266" r:id="rId20"/>
    <p:sldId id="267" r:id="rId21"/>
    <p:sldId id="268" r:id="rId22"/>
    <p:sldId id="269" r:id="rId23"/>
    <p:sldId id="274" r:id="rId24"/>
    <p:sldId id="300" r:id="rId25"/>
    <p:sldId id="277" r:id="rId26"/>
    <p:sldId id="278" r:id="rId27"/>
    <p:sldId id="283" r:id="rId28"/>
    <p:sldId id="280" r:id="rId29"/>
    <p:sldId id="281" r:id="rId30"/>
    <p:sldId id="282" r:id="rId31"/>
    <p:sldId id="301" r:id="rId32"/>
    <p:sldId id="293" r:id="rId33"/>
    <p:sldId id="298" r:id="rId34"/>
    <p:sldId id="302" r:id="rId35"/>
    <p:sldId id="303" r:id="rId36"/>
    <p:sldId id="304" r:id="rId37"/>
    <p:sldId id="306" r:id="rId38"/>
    <p:sldId id="305" r:id="rId39"/>
    <p:sldId id="308" r:id="rId40"/>
    <p:sldId id="310" r:id="rId41"/>
    <p:sldId id="309" r:id="rId42"/>
    <p:sldId id="311" r:id="rId43"/>
    <p:sldId id="312" r:id="rId44"/>
    <p:sldId id="319" r:id="rId45"/>
    <p:sldId id="331" r:id="rId4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208" autoAdjust="0"/>
  </p:normalViewPr>
  <p:slideViewPr>
    <p:cSldViewPr>
      <p:cViewPr varScale="1">
        <p:scale>
          <a:sx n="92" d="100"/>
          <a:sy n="92" d="100"/>
        </p:scale>
        <p:origin x="1186" y="8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7FCC09-D67E-4F82-B61D-B5BF966E9207}" type="datetimeFigureOut">
              <a:rPr lang="en-US" smtClean="0"/>
              <a:pPr/>
              <a:t>3/24/2022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E70F5F-1514-416B-B07B-C90EBBF2097D}" type="slidenum">
              <a:rPr lang="en-US" smtClean="0"/>
              <a:pPr/>
              <a:t>‹#›</a:t>
            </a:fld>
            <a:endParaRPr lang="en-US"/>
          </a:p>
        </p:txBody>
      </p:sp>
    </p:spTree>
    <p:extLst>
      <p:ext uri="{BB962C8B-B14F-4D97-AF65-F5344CB8AC3E}">
        <p14:creationId xmlns:p14="http://schemas.microsoft.com/office/powerpoint/2010/main" val="1054229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2</a:t>
            </a:fld>
            <a:endParaRPr lang="en-US"/>
          </a:p>
        </p:txBody>
      </p:sp>
    </p:spTree>
    <p:extLst>
      <p:ext uri="{BB962C8B-B14F-4D97-AF65-F5344CB8AC3E}">
        <p14:creationId xmlns:p14="http://schemas.microsoft.com/office/powerpoint/2010/main" val="420613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10"/>
          </p:nvPr>
        </p:nvSpPr>
        <p:spPr/>
        <p:txBody>
          <a:bodyPr/>
          <a:lstStyle/>
          <a:p>
            <a:fld id="{17E70F5F-1514-416B-B07B-C90EBBF2097D}" type="slidenum">
              <a:rPr lang="en-US" smtClean="0"/>
              <a:pPr/>
              <a:t>14</a:t>
            </a:fld>
            <a:endParaRPr lang="en-US"/>
          </a:p>
        </p:txBody>
      </p:sp>
    </p:spTree>
    <p:extLst>
      <p:ext uri="{BB962C8B-B14F-4D97-AF65-F5344CB8AC3E}">
        <p14:creationId xmlns:p14="http://schemas.microsoft.com/office/powerpoint/2010/main" val="2089942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18</a:t>
            </a:fld>
            <a:endParaRPr lang="en-US"/>
          </a:p>
        </p:txBody>
      </p:sp>
    </p:spTree>
    <p:extLst>
      <p:ext uri="{BB962C8B-B14F-4D97-AF65-F5344CB8AC3E}">
        <p14:creationId xmlns:p14="http://schemas.microsoft.com/office/powerpoint/2010/main" val="1865580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dirty="0"/>
          </a:p>
        </p:txBody>
      </p:sp>
      <p:sp>
        <p:nvSpPr>
          <p:cNvPr id="4" name="Θέση αριθμού διαφάνειας 3"/>
          <p:cNvSpPr>
            <a:spLocks noGrp="1"/>
          </p:cNvSpPr>
          <p:nvPr>
            <p:ph type="sldNum" sz="quarter" idx="10"/>
          </p:nvPr>
        </p:nvSpPr>
        <p:spPr/>
        <p:txBody>
          <a:bodyPr/>
          <a:lstStyle/>
          <a:p>
            <a:fld id="{17E70F5F-1514-416B-B07B-C90EBBF2097D}" type="slidenum">
              <a:rPr lang="en-US" smtClean="0"/>
              <a:pPr/>
              <a:t>21</a:t>
            </a:fld>
            <a:endParaRPr lang="en-US"/>
          </a:p>
        </p:txBody>
      </p:sp>
    </p:spTree>
    <p:extLst>
      <p:ext uri="{BB962C8B-B14F-4D97-AF65-F5344CB8AC3E}">
        <p14:creationId xmlns:p14="http://schemas.microsoft.com/office/powerpoint/2010/main" val="3172654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22</a:t>
            </a:fld>
            <a:endParaRPr lang="en-US"/>
          </a:p>
        </p:txBody>
      </p:sp>
    </p:spTree>
    <p:extLst>
      <p:ext uri="{BB962C8B-B14F-4D97-AF65-F5344CB8AC3E}">
        <p14:creationId xmlns:p14="http://schemas.microsoft.com/office/powerpoint/2010/main" val="3916477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25</a:t>
            </a:fld>
            <a:endParaRPr lang="en-US"/>
          </a:p>
        </p:txBody>
      </p:sp>
    </p:spTree>
    <p:extLst>
      <p:ext uri="{BB962C8B-B14F-4D97-AF65-F5344CB8AC3E}">
        <p14:creationId xmlns:p14="http://schemas.microsoft.com/office/powerpoint/2010/main" val="273732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t>26</a:t>
            </a:fld>
            <a:endParaRPr lang="en-US"/>
          </a:p>
        </p:txBody>
      </p:sp>
    </p:spTree>
    <p:extLst>
      <p:ext uri="{BB962C8B-B14F-4D97-AF65-F5344CB8AC3E}">
        <p14:creationId xmlns:p14="http://schemas.microsoft.com/office/powerpoint/2010/main" val="3099471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l-GR"/>
              <a:t>Στυλ κύριου τίτλου</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FADB1B65-4088-4B13-AEBD-432E4F26F3F6}" type="datetimeFigureOut">
              <a:rPr lang="el-GR" smtClean="0"/>
              <a:pPr/>
              <a:t>24/3/2022</a:t>
            </a:fld>
            <a:endParaRPr lang="el-GR"/>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l-G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208225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Πανοραμική 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24/3/2022</a:t>
            </a:fld>
            <a:endParaRPr lang="el-GR"/>
          </a:p>
        </p:txBody>
      </p:sp>
      <p:sp>
        <p:nvSpPr>
          <p:cNvPr id="6" name="Footer Placeholder 5"/>
          <p:cNvSpPr>
            <a:spLocks noGrp="1"/>
          </p:cNvSpPr>
          <p:nvPr>
            <p:ph type="ftr" sz="quarter" idx="11"/>
          </p:nvPr>
        </p:nvSpPr>
        <p:spPr/>
        <p:txBody>
          <a:bodyPr/>
          <a:lstStyle/>
          <a:p>
            <a:endParaRPr 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913565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l-GR"/>
              <a:t>Στυλ κύριου τίτλου</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24/3/2022</a:t>
            </a:fld>
            <a:endParaRPr lang="el-GR"/>
          </a:p>
        </p:txBody>
      </p:sp>
      <p:sp>
        <p:nvSpPr>
          <p:cNvPr id="5" name="Footer Placeholder 4"/>
          <p:cNvSpPr>
            <a:spLocks noGrp="1"/>
          </p:cNvSpPr>
          <p:nvPr>
            <p:ph type="ftr" sz="quarter" idx="11"/>
          </p:nvPr>
        </p:nvSpPr>
        <p:spPr/>
        <p:txBody>
          <a:bodyPr/>
          <a:lstStyle/>
          <a:p>
            <a:endParaRPr 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503410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l-GR"/>
              <a:t>Στυλ κύριου τίτλου</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24/3/2022</a:t>
            </a:fld>
            <a:endParaRPr lang="el-GR"/>
          </a:p>
        </p:txBody>
      </p:sp>
      <p:sp>
        <p:nvSpPr>
          <p:cNvPr id="5" name="Footer Placeholder 4"/>
          <p:cNvSpPr>
            <a:spLocks noGrp="1"/>
          </p:cNvSpPr>
          <p:nvPr>
            <p:ph type="ftr" sz="quarter" idx="11"/>
          </p:nvPr>
        </p:nvSpPr>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0147870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24/3/2022</a:t>
            </a:fld>
            <a:endParaRPr lang="el-GR"/>
          </a:p>
        </p:txBody>
      </p:sp>
      <p:sp>
        <p:nvSpPr>
          <p:cNvPr id="5" name="Footer Placeholder 4"/>
          <p:cNvSpPr>
            <a:spLocks noGrp="1"/>
          </p:cNvSpPr>
          <p:nvPr>
            <p:ph type="ftr" sz="quarter" idx="11"/>
          </p:nvPr>
        </p:nvSpPr>
        <p:spPr/>
        <p:txBody>
          <a:bodyPr/>
          <a:lstStyle/>
          <a:p>
            <a:endParaRPr lang="el-GR"/>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862096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l-GR"/>
              <a:t>Στυλ κύριου τίτλου</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DB1B65-4088-4B13-AEBD-432E4F26F3F6}" type="datetimeFigureOut">
              <a:rPr lang="el-GR" smtClean="0"/>
              <a:pPr/>
              <a:t>24/3/2022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775968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l-GR"/>
              <a:t>Στυλ κύριου τίτλου</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DB1B65-4088-4B13-AEBD-432E4F26F3F6}" type="datetimeFigureOut">
              <a:rPr lang="el-GR" smtClean="0"/>
              <a:pPr/>
              <a:t>24/3/2022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690980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7621301" y="6387910"/>
            <a:ext cx="990599" cy="228659"/>
          </a:xfrm>
        </p:spPr>
        <p:txBody>
          <a:bodyPr/>
          <a:lstStyle/>
          <a:p>
            <a:fld id="{FADB1B65-4088-4B13-AEBD-432E4F26F3F6}" type="datetimeFigureOut">
              <a:rPr lang="el-GR" smtClean="0"/>
              <a:pPr/>
              <a:t>24/3/2022</a:t>
            </a:fld>
            <a:endParaRPr lang="el-GR"/>
          </a:p>
        </p:txBody>
      </p:sp>
      <p:sp>
        <p:nvSpPr>
          <p:cNvPr id="5" name="Footer Placeholder 4"/>
          <p:cNvSpPr>
            <a:spLocks noGrp="1"/>
          </p:cNvSpPr>
          <p:nvPr>
            <p:ph type="ftr" sz="quarter" idx="11"/>
          </p:nvPr>
        </p:nvSpPr>
        <p:spPr>
          <a:xfrm>
            <a:off x="516133" y="6387910"/>
            <a:ext cx="3859795" cy="228660"/>
          </a:xfrm>
        </p:spPr>
        <p:txBody>
          <a:bodyPr/>
          <a:lstStyle/>
          <a:p>
            <a:endParaRPr 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300416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l-GR"/>
              <a:t>Στυλ κύριου τίτλου</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ADB1B65-4088-4B13-AEBD-432E4F26F3F6}" type="datetimeFigureOut">
              <a:rPr lang="el-GR" smtClean="0"/>
              <a:pPr/>
              <a:t>24/3/2022</a:t>
            </a:fld>
            <a:endParaRPr lang="el-GR"/>
          </a:p>
        </p:txBody>
      </p:sp>
      <p:sp>
        <p:nvSpPr>
          <p:cNvPr id="5" name="Footer Placeholder 4"/>
          <p:cNvSpPr>
            <a:spLocks noGrp="1"/>
          </p:cNvSpPr>
          <p:nvPr>
            <p:ph type="ftr" sz="quarter" idx="11"/>
          </p:nvPr>
        </p:nvSpPr>
        <p:spPr>
          <a:xfrm>
            <a:off x="538546" y="6365498"/>
            <a:ext cx="3859795" cy="228660"/>
          </a:xfrm>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45536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ADB1B65-4088-4B13-AEBD-432E4F26F3F6}" type="datetimeFigureOut">
              <a:rPr lang="el-GR" smtClean="0"/>
              <a:pPr/>
              <a:t>24/3/2022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420042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l-GR"/>
              <a:t>Στυλ κύριου τίτλου</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24/3/2022</a:t>
            </a:fld>
            <a:endParaRPr lang="el-GR"/>
          </a:p>
        </p:txBody>
      </p:sp>
      <p:sp>
        <p:nvSpPr>
          <p:cNvPr id="5" name="Footer Placeholder 4"/>
          <p:cNvSpPr>
            <a:spLocks noGrp="1"/>
          </p:cNvSpPr>
          <p:nvPr>
            <p:ph type="ftr" sz="quarter" idx="11"/>
          </p:nvPr>
        </p:nvSpPr>
        <p:spPr/>
        <p:txBody>
          <a:bodyPr/>
          <a:lstStyle/>
          <a:p>
            <a:endParaRPr 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69130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t>Στυλ κύριου τίτλου</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FADB1B65-4088-4B13-AEBD-432E4F26F3F6}" type="datetimeFigureOut">
              <a:rPr lang="el-GR" smtClean="0"/>
              <a:pPr/>
              <a:t>24/3/2022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259327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FADB1B65-4088-4B13-AEBD-432E4F26F3F6}" type="datetimeFigureOut">
              <a:rPr lang="el-GR" smtClean="0"/>
              <a:pPr/>
              <a:t>24/3/2022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461078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FADB1B65-4088-4B13-AEBD-432E4F26F3F6}" type="datetimeFigureOut">
              <a:rPr lang="el-GR" smtClean="0"/>
              <a:pPr/>
              <a:t>24/3/2022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3598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FADB1B65-4088-4B13-AEBD-432E4F26F3F6}" type="datetimeFigureOut">
              <a:rPr lang="el-GR" smtClean="0"/>
              <a:pPr/>
              <a:t>24/3/2022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75165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l-GR"/>
              <a:t>Στυλ κύριου τίτλου</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24/3/2022</a:t>
            </a:fld>
            <a:endParaRPr lang="el-GR"/>
          </a:p>
        </p:txBody>
      </p:sp>
      <p:sp>
        <p:nvSpPr>
          <p:cNvPr id="6" name="Footer Placeholder 5"/>
          <p:cNvSpPr>
            <a:spLocks noGrp="1"/>
          </p:cNvSpPr>
          <p:nvPr>
            <p:ph type="ftr" sz="quarter" idx="11"/>
          </p:nvPr>
        </p:nvSpPr>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761658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24/3/2022</a:t>
            </a:fld>
            <a:endParaRPr lang="el-GR"/>
          </a:p>
        </p:txBody>
      </p:sp>
      <p:sp>
        <p:nvSpPr>
          <p:cNvPr id="6" name="Footer Placeholder 5"/>
          <p:cNvSpPr>
            <a:spLocks noGrp="1"/>
          </p:cNvSpPr>
          <p:nvPr>
            <p:ph type="ftr" sz="quarter" idx="11"/>
          </p:nvPr>
        </p:nvSpPr>
        <p:spPr/>
        <p:txBody>
          <a:bodyPr/>
          <a:lstStyle/>
          <a:p>
            <a:endParaRPr 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47340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l-GR"/>
              <a:t>Στυλ κύριου τίτλου</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FADB1B65-4088-4B13-AEBD-432E4F26F3F6}" type="datetimeFigureOut">
              <a:rPr lang="el-GR" smtClean="0"/>
              <a:pPr/>
              <a:t>24/3/2022</a:t>
            </a:fld>
            <a:endParaRPr lang="el-GR"/>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l-GR"/>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210115855"/>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 id="2147483953" r:id="rId12"/>
    <p:sldLayoutId id="2147483954" r:id="rId13"/>
    <p:sldLayoutId id="2147483955" r:id="rId14"/>
    <p:sldLayoutId id="2147483956" r:id="rId15"/>
    <p:sldLayoutId id="2147483957" r:id="rId16"/>
    <p:sldLayoutId id="2147483958"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Gws_2p3KszU"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_XLY_XXBQWE"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VI3DgbZc7_o"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1kntcC9nICo&amp;t=3s&amp;has_verified=1"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YWrSn-fnRtc"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JGhgcaQ2Tvs"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260648" y="1628800"/>
            <a:ext cx="9793088" cy="1224136"/>
          </a:xfrm>
        </p:spPr>
        <p:txBody>
          <a:bodyPr>
            <a:noAutofit/>
          </a:bodyPr>
          <a:lstStyle/>
          <a:p>
            <a:pPr algn="r"/>
            <a:r>
              <a:rPr lang="tr-TR" sz="4000" b="1" dirty="0" smtClean="0">
                <a:solidFill>
                  <a:schemeClr val="accent2">
                    <a:lumMod val="20000"/>
                    <a:lumOff val="80000"/>
                  </a:schemeClr>
                </a:solidFill>
                <a:ea typeface="Times New Roman" pitchFamily="18" charset="0"/>
                <a:cs typeface="Arial" pitchFamily="34" charset="0"/>
              </a:rPr>
              <a:t/>
            </a:r>
            <a:br>
              <a:rPr lang="tr-TR" sz="4000" b="1" dirty="0" smtClean="0">
                <a:solidFill>
                  <a:schemeClr val="accent2">
                    <a:lumMod val="20000"/>
                    <a:lumOff val="80000"/>
                  </a:schemeClr>
                </a:solidFill>
                <a:ea typeface="Times New Roman" pitchFamily="18" charset="0"/>
                <a:cs typeface="Arial" pitchFamily="34" charset="0"/>
              </a:rPr>
            </a:br>
            <a:r>
              <a:rPr lang="tr-TR" sz="4000" b="1" dirty="0" smtClean="0">
                <a:solidFill>
                  <a:schemeClr val="accent2">
                    <a:lumMod val="20000"/>
                    <a:lumOff val="80000"/>
                  </a:schemeClr>
                </a:solidFill>
                <a:ea typeface="Times New Roman" pitchFamily="18" charset="0"/>
                <a:cs typeface="Arial" pitchFamily="34" charset="0"/>
              </a:rPr>
              <a:t>  </a:t>
            </a:r>
            <a:r>
              <a:rPr lang="tr-TR" sz="4000" b="1" dirty="0" smtClean="0">
                <a:solidFill>
                  <a:schemeClr val="accent2">
                    <a:lumMod val="20000"/>
                    <a:lumOff val="80000"/>
                  </a:schemeClr>
                </a:solidFill>
                <a:ea typeface="Times New Roman" pitchFamily="18" charset="0"/>
                <a:cs typeface="Arial" pitchFamily="34" charset="0"/>
              </a:rPr>
              <a:t> Sosyal </a:t>
            </a:r>
            <a:r>
              <a:rPr lang="tr-TR" sz="4000" b="1" dirty="0" smtClean="0">
                <a:solidFill>
                  <a:schemeClr val="accent2">
                    <a:lumMod val="20000"/>
                    <a:lumOff val="80000"/>
                  </a:schemeClr>
                </a:solidFill>
                <a:ea typeface="Times New Roman" pitchFamily="18" charset="0"/>
                <a:cs typeface="Arial" pitchFamily="34" charset="0"/>
              </a:rPr>
              <a:t>Dışlanmanın Kaldırılması</a:t>
            </a:r>
            <a:r>
              <a:rPr lang="en-US" sz="4000" b="1" dirty="0" smtClean="0">
                <a:solidFill>
                  <a:schemeClr val="accent2">
                    <a:lumMod val="20000"/>
                    <a:lumOff val="80000"/>
                  </a:schemeClr>
                </a:solidFill>
                <a:ea typeface="Times New Roman" pitchFamily="18" charset="0"/>
                <a:cs typeface="Arial" pitchFamily="34" charset="0"/>
              </a:rPr>
              <a:t/>
            </a:r>
            <a:br>
              <a:rPr lang="en-US" sz="4000" b="1" dirty="0" smtClean="0">
                <a:solidFill>
                  <a:schemeClr val="accent2">
                    <a:lumMod val="20000"/>
                    <a:lumOff val="80000"/>
                  </a:schemeClr>
                </a:solidFill>
                <a:ea typeface="Times New Roman" pitchFamily="18" charset="0"/>
                <a:cs typeface="Arial" pitchFamily="34" charset="0"/>
              </a:rPr>
            </a:br>
            <a:endParaRPr lang="el-GR" sz="4000" dirty="0">
              <a:latin typeface="Bookman Old Style" pitchFamily="18" charset="0"/>
              <a:cs typeface="Khmer UI" pitchFamily="34" charset="0"/>
            </a:endParaRPr>
          </a:p>
        </p:txBody>
      </p:sp>
      <p:sp>
        <p:nvSpPr>
          <p:cNvPr id="3" name="2 - Υπότιτλος"/>
          <p:cNvSpPr>
            <a:spLocks noGrp="1"/>
          </p:cNvSpPr>
          <p:nvPr>
            <p:ph type="subTitle" idx="1"/>
          </p:nvPr>
        </p:nvSpPr>
        <p:spPr>
          <a:xfrm>
            <a:off x="971600" y="2718212"/>
            <a:ext cx="7344816" cy="2304256"/>
          </a:xfrm>
        </p:spPr>
        <p:txBody>
          <a:bodyPr>
            <a:noAutofit/>
          </a:bodyPr>
          <a:lstStyle/>
          <a:p>
            <a:pPr algn="r"/>
            <a:endParaRPr lang="en-US" sz="2000" dirty="0" smtClean="0">
              <a:solidFill>
                <a:schemeClr val="accent2">
                  <a:lumMod val="60000"/>
                  <a:lumOff val="40000"/>
                </a:schemeClr>
              </a:solidFill>
            </a:endParaRPr>
          </a:p>
          <a:p>
            <a:pPr algn="r"/>
            <a:r>
              <a:rPr lang="tr-TR" sz="2800" b="1" dirty="0" smtClean="0">
                <a:solidFill>
                  <a:schemeClr val="accent2">
                    <a:lumMod val="20000"/>
                    <a:lumOff val="80000"/>
                  </a:schemeClr>
                </a:solidFill>
              </a:rPr>
              <a:t>EĞİTİM </a:t>
            </a:r>
            <a:r>
              <a:rPr lang="tr-TR" sz="2800" b="1" dirty="0" smtClean="0">
                <a:solidFill>
                  <a:schemeClr val="accent2">
                    <a:lumMod val="20000"/>
                    <a:lumOff val="80000"/>
                  </a:schemeClr>
                </a:solidFill>
              </a:rPr>
              <a:t>KURSU</a:t>
            </a:r>
            <a:endParaRPr lang="tr-TR" sz="2800" b="1" dirty="0">
              <a:solidFill>
                <a:schemeClr val="accent2">
                  <a:lumMod val="20000"/>
                  <a:lumOff val="80000"/>
                </a:schemeClr>
              </a:solidFill>
            </a:endParaRPr>
          </a:p>
          <a:p>
            <a:pPr algn="r"/>
            <a:r>
              <a:rPr lang="tr-TR" sz="2800" b="1" dirty="0" smtClean="0">
                <a:solidFill>
                  <a:schemeClr val="accent2">
                    <a:lumMod val="20000"/>
                    <a:lumOff val="80000"/>
                  </a:schemeClr>
                </a:solidFill>
              </a:rPr>
              <a:t>INCLUDE</a:t>
            </a:r>
            <a:endParaRPr lang="en-US" sz="2000" b="1" dirty="0">
              <a:solidFill>
                <a:schemeClr val="accent2">
                  <a:lumMod val="60000"/>
                  <a:lumOff val="40000"/>
                </a:schemeClr>
              </a:solidFill>
            </a:endParaRPr>
          </a:p>
          <a:p>
            <a:pPr algn="r"/>
            <a:r>
              <a:rPr lang="en-US" sz="2000" b="1" dirty="0">
                <a:solidFill>
                  <a:schemeClr val="accent2">
                    <a:lumMod val="60000"/>
                    <a:lumOff val="40000"/>
                  </a:schemeClr>
                </a:solidFill>
              </a:rPr>
              <a:t> </a:t>
            </a:r>
            <a:r>
              <a:rPr lang="en-US" sz="2000" b="1" dirty="0" err="1">
                <a:solidFill>
                  <a:schemeClr val="accent2">
                    <a:lumMod val="60000"/>
                    <a:lumOff val="40000"/>
                  </a:schemeClr>
                </a:solidFill>
              </a:rPr>
              <a:t>Selanik</a:t>
            </a:r>
            <a:r>
              <a:rPr lang="en-US" sz="2000" b="1" dirty="0">
                <a:solidFill>
                  <a:schemeClr val="accent2">
                    <a:lumMod val="60000"/>
                    <a:lumOff val="40000"/>
                  </a:schemeClr>
                </a:solidFill>
              </a:rPr>
              <a:t>, </a:t>
            </a:r>
            <a:r>
              <a:rPr lang="en-US" sz="2000" b="1" dirty="0" err="1">
                <a:solidFill>
                  <a:schemeClr val="accent2">
                    <a:lumMod val="60000"/>
                    <a:lumOff val="40000"/>
                  </a:schemeClr>
                </a:solidFill>
              </a:rPr>
              <a:t>Yunanistan</a:t>
            </a:r>
            <a:endParaRPr lang="en-US" sz="2000" dirty="0" smtClean="0">
              <a:solidFill>
                <a:schemeClr val="accent2">
                  <a:lumMod val="60000"/>
                  <a:lumOff val="40000"/>
                </a:schemeClr>
              </a:solidFill>
            </a:endParaRPr>
          </a:p>
          <a:p>
            <a:pPr algn="r"/>
            <a:r>
              <a:rPr lang="en-US" sz="2000" dirty="0" smtClean="0">
                <a:solidFill>
                  <a:schemeClr val="accent2">
                    <a:lumMod val="60000"/>
                    <a:lumOff val="40000"/>
                  </a:schemeClr>
                </a:solidFill>
              </a:rPr>
              <a:t> </a:t>
            </a:r>
            <a:r>
              <a:rPr lang="el-GR" sz="2000" dirty="0" smtClean="0">
                <a:solidFill>
                  <a:schemeClr val="accent2">
                    <a:lumMod val="60000"/>
                    <a:lumOff val="40000"/>
                  </a:schemeClr>
                </a:solidFill>
              </a:rPr>
              <a:t> </a:t>
            </a:r>
          </a:p>
          <a:p>
            <a:pPr algn="r"/>
            <a:endParaRPr lang="en-US" sz="2000" dirty="0" smtClean="0">
              <a:solidFill>
                <a:schemeClr val="accent2">
                  <a:lumMod val="60000"/>
                  <a:lumOff val="40000"/>
                </a:schemeClr>
              </a:solidFill>
            </a:endParaRPr>
          </a:p>
        </p:txBody>
      </p:sp>
      <p:sp>
        <p:nvSpPr>
          <p:cNvPr id="7" name="6 - Ορθογώνιο"/>
          <p:cNvSpPr/>
          <p:nvPr/>
        </p:nvSpPr>
        <p:spPr>
          <a:xfrm>
            <a:off x="3131840" y="2348880"/>
            <a:ext cx="4968552" cy="369332"/>
          </a:xfrm>
          <a:prstGeom prst="rect">
            <a:avLst/>
          </a:prstGeom>
        </p:spPr>
        <p:txBody>
          <a:bodyPr wrap="square">
            <a:spAutoFit/>
          </a:bodyPr>
          <a:lstStyle/>
          <a:p>
            <a:pPr algn="r"/>
            <a:r>
              <a:rPr lang="pl-PL" b="1" dirty="0" smtClean="0">
                <a:solidFill>
                  <a:schemeClr val="accent3">
                    <a:lumMod val="20000"/>
                    <a:lumOff val="80000"/>
                  </a:schemeClr>
                </a:solidFill>
                <a:ea typeface="Times New Roman" pitchFamily="18" charset="0"/>
                <a:cs typeface="Arial" pitchFamily="34" charset="0"/>
              </a:rPr>
              <a:t>Nr.</a:t>
            </a:r>
            <a:r>
              <a:rPr lang="fr-FR" b="1" dirty="0" smtClean="0">
                <a:solidFill>
                  <a:schemeClr val="accent3">
                    <a:lumMod val="20000"/>
                    <a:lumOff val="80000"/>
                  </a:schemeClr>
                </a:solidFill>
                <a:ea typeface="Times New Roman" pitchFamily="18" charset="0"/>
                <a:cs typeface="Arial" pitchFamily="34" charset="0"/>
              </a:rPr>
              <a:t> 2019-1-LV01-KA204-060427</a:t>
            </a:r>
            <a:endParaRPr lang="en-US" b="1" dirty="0" smtClean="0">
              <a:solidFill>
                <a:schemeClr val="accent3">
                  <a:lumMod val="20000"/>
                  <a:lumOff val="80000"/>
                </a:schemeClr>
              </a:solidFill>
            </a:endParaRPr>
          </a:p>
        </p:txBody>
      </p:sp>
      <p:pic>
        <p:nvPicPr>
          <p:cNvPr id="8" name="Picture 1"/>
          <p:cNvPicPr>
            <a:picLocks noChangeAspect="1" noChangeArrowheads="1"/>
          </p:cNvPicPr>
          <p:nvPr/>
        </p:nvPicPr>
        <p:blipFill>
          <a:blip r:embed="rId2" cstate="print"/>
          <a:srcRect/>
          <a:stretch>
            <a:fillRect/>
          </a:stretch>
        </p:blipFill>
        <p:spPr bwMode="auto">
          <a:xfrm>
            <a:off x="1403648" y="5445224"/>
            <a:ext cx="2232248" cy="790918"/>
          </a:xfrm>
          <a:prstGeom prst="rect">
            <a:avLst/>
          </a:prstGeom>
          <a:noFill/>
        </p:spPr>
      </p:pic>
      <p:pic>
        <p:nvPicPr>
          <p:cNvPr id="9" name="Picture 15"/>
          <p:cNvPicPr/>
          <p:nvPr/>
        </p:nvPicPr>
        <p:blipFill>
          <a:blip r:embed="rId3" cstate="print">
            <a:extLst>
              <a:ext uri="{28A0092B-C50C-407E-A947-70E740481C1C}">
                <a14:useLocalDpi xmlns:a14="http://schemas.microsoft.com/office/drawing/2010/main" val="0"/>
              </a:ext>
            </a:extLst>
          </a:blip>
          <a:stretch>
            <a:fillRect/>
          </a:stretch>
        </p:blipFill>
        <p:spPr>
          <a:xfrm>
            <a:off x="6732240" y="5445224"/>
            <a:ext cx="1115616" cy="792088"/>
          </a:xfrm>
          <a:prstGeom prst="rect">
            <a:avLst/>
          </a:prstGeom>
        </p:spPr>
      </p:pic>
      <p:pic>
        <p:nvPicPr>
          <p:cNvPr id="10" name="9 - Εικόνα" descr="include logo.jpg"/>
          <p:cNvPicPr>
            <a:picLocks noChangeAspect="1"/>
          </p:cNvPicPr>
          <p:nvPr/>
        </p:nvPicPr>
        <p:blipFill>
          <a:blip r:embed="rId4" cstate="print"/>
          <a:stretch>
            <a:fillRect/>
          </a:stretch>
        </p:blipFill>
        <p:spPr>
          <a:xfrm>
            <a:off x="4427984" y="5445224"/>
            <a:ext cx="1584176" cy="79208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22D73BF1-773B-4227-91BF-8FD5409DFAE8}"/>
              </a:ext>
            </a:extLst>
          </p:cNvPr>
          <p:cNvSpPr>
            <a:spLocks noGrp="1"/>
          </p:cNvSpPr>
          <p:nvPr>
            <p:ph type="title"/>
          </p:nvPr>
        </p:nvSpPr>
        <p:spPr/>
        <p:txBody>
          <a:bodyPr/>
          <a:lstStyle/>
          <a:p>
            <a:r>
              <a:rPr lang="en-GB" dirty="0" err="1"/>
              <a:t>Özel</a:t>
            </a:r>
            <a:r>
              <a:rPr lang="en-GB" dirty="0"/>
              <a:t> </a:t>
            </a:r>
            <a:r>
              <a:rPr lang="en-GB" dirty="0" err="1"/>
              <a:t>gereksinimli</a:t>
            </a:r>
            <a:r>
              <a:rPr lang="en-GB" dirty="0"/>
              <a:t> </a:t>
            </a:r>
            <a:r>
              <a:rPr lang="en-GB" dirty="0" err="1"/>
              <a:t>çocuğu</a:t>
            </a:r>
            <a:r>
              <a:rPr lang="en-GB" dirty="0"/>
              <a:t> </a:t>
            </a:r>
            <a:r>
              <a:rPr lang="en-GB" dirty="0" err="1"/>
              <a:t>olan</a:t>
            </a:r>
            <a:r>
              <a:rPr lang="en-GB" dirty="0"/>
              <a:t> </a:t>
            </a:r>
            <a:r>
              <a:rPr lang="en-GB" dirty="0" err="1"/>
              <a:t>ebeveynlerin</a:t>
            </a:r>
            <a:r>
              <a:rPr lang="en-GB" dirty="0"/>
              <a:t> </a:t>
            </a:r>
            <a:r>
              <a:rPr lang="en-GB" dirty="0" err="1"/>
              <a:t>stres</a:t>
            </a:r>
            <a:r>
              <a:rPr lang="en-GB" dirty="0"/>
              <a:t> </a:t>
            </a:r>
            <a:r>
              <a:rPr lang="en-GB" dirty="0" err="1"/>
              <a:t>faktörleri</a:t>
            </a:r>
            <a:endParaRPr lang="el-GR" dirty="0"/>
          </a:p>
        </p:txBody>
      </p:sp>
      <p:sp>
        <p:nvSpPr>
          <p:cNvPr id="3" name="Θέση περιεχομένου 2">
            <a:extLst>
              <a:ext uri="{FF2B5EF4-FFF2-40B4-BE49-F238E27FC236}">
                <a16:creationId xmlns="" xmlns:a16="http://schemas.microsoft.com/office/drawing/2014/main" id="{DA652830-BF9C-41AC-9AC1-7694CA512B43}"/>
              </a:ext>
            </a:extLst>
          </p:cNvPr>
          <p:cNvSpPr>
            <a:spLocks noGrp="1"/>
          </p:cNvSpPr>
          <p:nvPr>
            <p:ph idx="1"/>
          </p:nvPr>
        </p:nvSpPr>
        <p:spPr/>
        <p:txBody>
          <a:bodyPr/>
          <a:lstStyle/>
          <a:p>
            <a:r>
              <a:rPr lang="en-GB" dirty="0" err="1">
                <a:solidFill>
                  <a:srgbClr val="555555"/>
                </a:solidFill>
                <a:latin typeface="Capita"/>
              </a:rPr>
              <a:t>Özel</a:t>
            </a:r>
            <a:r>
              <a:rPr lang="en-GB" dirty="0">
                <a:solidFill>
                  <a:srgbClr val="555555"/>
                </a:solidFill>
                <a:latin typeface="Capita"/>
              </a:rPr>
              <a:t> </a:t>
            </a:r>
            <a:r>
              <a:rPr lang="en-GB" dirty="0" err="1">
                <a:solidFill>
                  <a:srgbClr val="555555"/>
                </a:solidFill>
                <a:latin typeface="Capita"/>
              </a:rPr>
              <a:t>ihtiyaçları</a:t>
            </a:r>
            <a:r>
              <a:rPr lang="en-GB" dirty="0">
                <a:solidFill>
                  <a:srgbClr val="555555"/>
                </a:solidFill>
                <a:latin typeface="Capita"/>
              </a:rPr>
              <a:t> </a:t>
            </a:r>
            <a:r>
              <a:rPr lang="en-GB" dirty="0" err="1">
                <a:solidFill>
                  <a:srgbClr val="555555"/>
                </a:solidFill>
                <a:latin typeface="Capita"/>
              </a:rPr>
              <a:t>olan</a:t>
            </a:r>
            <a:r>
              <a:rPr lang="en-GB" dirty="0">
                <a:solidFill>
                  <a:srgbClr val="555555"/>
                </a:solidFill>
                <a:latin typeface="Capita"/>
              </a:rPr>
              <a:t> </a:t>
            </a:r>
            <a:r>
              <a:rPr lang="en-GB" dirty="0" err="1">
                <a:solidFill>
                  <a:srgbClr val="555555"/>
                </a:solidFill>
                <a:latin typeface="Capita"/>
              </a:rPr>
              <a:t>çocukların</a:t>
            </a:r>
            <a:r>
              <a:rPr lang="en-GB" dirty="0">
                <a:solidFill>
                  <a:srgbClr val="555555"/>
                </a:solidFill>
                <a:latin typeface="Capita"/>
              </a:rPr>
              <a:t> </a:t>
            </a:r>
            <a:r>
              <a:rPr lang="en-GB" dirty="0" err="1">
                <a:solidFill>
                  <a:srgbClr val="555555"/>
                </a:solidFill>
                <a:latin typeface="Capita"/>
              </a:rPr>
              <a:t>ebeveynleri</a:t>
            </a:r>
            <a:r>
              <a:rPr lang="en-GB" dirty="0">
                <a:solidFill>
                  <a:srgbClr val="555555"/>
                </a:solidFill>
                <a:latin typeface="Capita"/>
              </a:rPr>
              <a:t> </a:t>
            </a:r>
            <a:r>
              <a:rPr lang="en-GB" dirty="0" err="1">
                <a:solidFill>
                  <a:srgbClr val="555555"/>
                </a:solidFill>
                <a:latin typeface="Capita"/>
              </a:rPr>
              <a:t>genellikle</a:t>
            </a:r>
            <a:r>
              <a:rPr lang="en-GB" dirty="0">
                <a:solidFill>
                  <a:srgbClr val="555555"/>
                </a:solidFill>
                <a:latin typeface="Capita"/>
              </a:rPr>
              <a:t> </a:t>
            </a:r>
            <a:r>
              <a:rPr lang="en-GB" dirty="0" err="1">
                <a:solidFill>
                  <a:srgbClr val="555555"/>
                </a:solidFill>
                <a:latin typeface="Capita"/>
              </a:rPr>
              <a:t>bitkindir</a:t>
            </a:r>
            <a:r>
              <a:rPr lang="en-GB" dirty="0">
                <a:solidFill>
                  <a:srgbClr val="555555"/>
                </a:solidFill>
                <a:latin typeface="Capita"/>
              </a:rPr>
              <a:t> </a:t>
            </a:r>
            <a:r>
              <a:rPr lang="en-GB" dirty="0" err="1">
                <a:solidFill>
                  <a:srgbClr val="555555"/>
                </a:solidFill>
                <a:latin typeface="Capita"/>
              </a:rPr>
              <a:t>ve</a:t>
            </a:r>
            <a:r>
              <a:rPr lang="en-GB" dirty="0">
                <a:solidFill>
                  <a:srgbClr val="555555"/>
                </a:solidFill>
                <a:latin typeface="Capita"/>
              </a:rPr>
              <a:t> </a:t>
            </a:r>
            <a:r>
              <a:rPr lang="en-GB" dirty="0" err="1">
                <a:solidFill>
                  <a:srgbClr val="555555"/>
                </a:solidFill>
                <a:latin typeface="Capita"/>
              </a:rPr>
              <a:t>sıklıkla</a:t>
            </a:r>
            <a:r>
              <a:rPr lang="en-GB" dirty="0">
                <a:solidFill>
                  <a:srgbClr val="555555"/>
                </a:solidFill>
                <a:latin typeface="Capita"/>
              </a:rPr>
              <a:t> </a:t>
            </a:r>
            <a:r>
              <a:rPr lang="en-GB" dirty="0" err="1">
                <a:solidFill>
                  <a:srgbClr val="555555"/>
                </a:solidFill>
                <a:latin typeface="Capita"/>
              </a:rPr>
              <a:t>depresyona</a:t>
            </a:r>
            <a:r>
              <a:rPr lang="en-GB" dirty="0">
                <a:solidFill>
                  <a:srgbClr val="555555"/>
                </a:solidFill>
                <a:latin typeface="Capita"/>
              </a:rPr>
              <a:t> </a:t>
            </a:r>
            <a:r>
              <a:rPr lang="en-GB" dirty="0" err="1">
                <a:solidFill>
                  <a:srgbClr val="555555"/>
                </a:solidFill>
                <a:latin typeface="Capita"/>
              </a:rPr>
              <a:t>girer</a:t>
            </a:r>
            <a:r>
              <a:rPr lang="en-GB" dirty="0">
                <a:solidFill>
                  <a:srgbClr val="555555"/>
                </a:solidFill>
                <a:latin typeface="Capita"/>
              </a:rPr>
              <a:t>. </a:t>
            </a:r>
            <a:r>
              <a:rPr lang="en-GB" dirty="0" err="1">
                <a:solidFill>
                  <a:srgbClr val="555555"/>
                </a:solidFill>
                <a:latin typeface="Capita"/>
              </a:rPr>
              <a:t>Öz</a:t>
            </a:r>
            <a:r>
              <a:rPr lang="en-GB" dirty="0">
                <a:solidFill>
                  <a:srgbClr val="555555"/>
                </a:solidFill>
                <a:latin typeface="Capita"/>
              </a:rPr>
              <a:t> </a:t>
            </a:r>
            <a:r>
              <a:rPr lang="en-GB" dirty="0" err="1">
                <a:solidFill>
                  <a:srgbClr val="555555"/>
                </a:solidFill>
                <a:latin typeface="Capita"/>
              </a:rPr>
              <a:t>bakım</a:t>
            </a:r>
            <a:r>
              <a:rPr lang="en-GB" dirty="0">
                <a:solidFill>
                  <a:srgbClr val="555555"/>
                </a:solidFill>
                <a:latin typeface="Capita"/>
              </a:rPr>
              <a:t> </a:t>
            </a:r>
            <a:r>
              <a:rPr lang="en-GB" dirty="0" err="1">
                <a:solidFill>
                  <a:srgbClr val="555555"/>
                </a:solidFill>
                <a:latin typeface="Capita"/>
              </a:rPr>
              <a:t>için</a:t>
            </a:r>
            <a:r>
              <a:rPr lang="en-GB" dirty="0">
                <a:solidFill>
                  <a:srgbClr val="555555"/>
                </a:solidFill>
                <a:latin typeface="Capita"/>
              </a:rPr>
              <a:t> </a:t>
            </a:r>
            <a:r>
              <a:rPr lang="en-GB" dirty="0" err="1">
                <a:solidFill>
                  <a:srgbClr val="555555"/>
                </a:solidFill>
                <a:latin typeface="Capita"/>
              </a:rPr>
              <a:t>ayıracakları</a:t>
            </a:r>
            <a:r>
              <a:rPr lang="en-GB" dirty="0">
                <a:solidFill>
                  <a:srgbClr val="555555"/>
                </a:solidFill>
                <a:latin typeface="Capita"/>
              </a:rPr>
              <a:t> </a:t>
            </a:r>
            <a:r>
              <a:rPr lang="en-GB" dirty="0" err="1">
                <a:solidFill>
                  <a:srgbClr val="555555"/>
                </a:solidFill>
                <a:latin typeface="Capita"/>
              </a:rPr>
              <a:t>zaman</a:t>
            </a:r>
            <a:r>
              <a:rPr lang="en-GB" dirty="0">
                <a:solidFill>
                  <a:srgbClr val="555555"/>
                </a:solidFill>
                <a:latin typeface="Capita"/>
              </a:rPr>
              <a:t> </a:t>
            </a:r>
            <a:r>
              <a:rPr lang="en-GB" dirty="0" err="1">
                <a:solidFill>
                  <a:srgbClr val="555555"/>
                </a:solidFill>
                <a:latin typeface="Capita"/>
              </a:rPr>
              <a:t>ve</a:t>
            </a:r>
            <a:r>
              <a:rPr lang="en-GB" dirty="0">
                <a:solidFill>
                  <a:srgbClr val="555555"/>
                </a:solidFill>
                <a:latin typeface="Capita"/>
              </a:rPr>
              <a:t> </a:t>
            </a:r>
            <a:r>
              <a:rPr lang="en-GB" dirty="0" err="1">
                <a:solidFill>
                  <a:srgbClr val="555555"/>
                </a:solidFill>
                <a:latin typeface="Capita"/>
              </a:rPr>
              <a:t>kaynak</a:t>
            </a:r>
            <a:r>
              <a:rPr lang="en-GB" dirty="0">
                <a:solidFill>
                  <a:srgbClr val="555555"/>
                </a:solidFill>
                <a:latin typeface="Capita"/>
              </a:rPr>
              <a:t> </a:t>
            </a:r>
            <a:r>
              <a:rPr lang="en-GB" dirty="0" err="1">
                <a:solidFill>
                  <a:srgbClr val="555555"/>
                </a:solidFill>
                <a:latin typeface="Capita"/>
              </a:rPr>
              <a:t>rezervleri</a:t>
            </a:r>
            <a:r>
              <a:rPr lang="en-GB" dirty="0">
                <a:solidFill>
                  <a:srgbClr val="555555"/>
                </a:solidFill>
                <a:latin typeface="Capita"/>
              </a:rPr>
              <a:t>, </a:t>
            </a:r>
            <a:r>
              <a:rPr lang="en-GB" dirty="0" err="1">
                <a:solidFill>
                  <a:srgbClr val="555555"/>
                </a:solidFill>
                <a:latin typeface="Capita"/>
              </a:rPr>
              <a:t>tipik</a:t>
            </a:r>
            <a:r>
              <a:rPr lang="en-GB" dirty="0">
                <a:solidFill>
                  <a:srgbClr val="555555"/>
                </a:solidFill>
                <a:latin typeface="Capita"/>
              </a:rPr>
              <a:t> </a:t>
            </a:r>
            <a:r>
              <a:rPr lang="en-GB" dirty="0" err="1">
                <a:solidFill>
                  <a:srgbClr val="555555"/>
                </a:solidFill>
                <a:latin typeface="Capita"/>
              </a:rPr>
              <a:t>çocukların</a:t>
            </a:r>
            <a:r>
              <a:rPr lang="en-GB" dirty="0">
                <a:solidFill>
                  <a:srgbClr val="555555"/>
                </a:solidFill>
                <a:latin typeface="Capita"/>
              </a:rPr>
              <a:t> </a:t>
            </a:r>
            <a:r>
              <a:rPr lang="en-GB" dirty="0" err="1">
                <a:solidFill>
                  <a:srgbClr val="555555"/>
                </a:solidFill>
                <a:latin typeface="Capita"/>
              </a:rPr>
              <a:t>ebeveynlerininkinden</a:t>
            </a:r>
            <a:r>
              <a:rPr lang="en-GB" dirty="0">
                <a:solidFill>
                  <a:srgbClr val="555555"/>
                </a:solidFill>
                <a:latin typeface="Capita"/>
              </a:rPr>
              <a:t> </a:t>
            </a:r>
            <a:r>
              <a:rPr lang="en-GB" dirty="0" err="1">
                <a:solidFill>
                  <a:srgbClr val="555555"/>
                </a:solidFill>
                <a:latin typeface="Capita"/>
              </a:rPr>
              <a:t>daha</a:t>
            </a:r>
            <a:r>
              <a:rPr lang="en-GB" dirty="0">
                <a:solidFill>
                  <a:srgbClr val="555555"/>
                </a:solidFill>
                <a:latin typeface="Capita"/>
              </a:rPr>
              <a:t> da </a:t>
            </a:r>
            <a:r>
              <a:rPr lang="en-GB" dirty="0" err="1">
                <a:solidFill>
                  <a:srgbClr val="555555"/>
                </a:solidFill>
                <a:latin typeface="Capita"/>
              </a:rPr>
              <a:t>tükenmiştir</a:t>
            </a:r>
            <a:r>
              <a:rPr lang="en-GB" dirty="0">
                <a:solidFill>
                  <a:srgbClr val="555555"/>
                </a:solidFill>
                <a:latin typeface="Capita"/>
              </a:rPr>
              <a:t>. </a:t>
            </a:r>
            <a:r>
              <a:rPr lang="en-GB" dirty="0" err="1">
                <a:solidFill>
                  <a:srgbClr val="555555"/>
                </a:solidFill>
                <a:latin typeface="Capita"/>
              </a:rPr>
              <a:t>Yine</a:t>
            </a:r>
            <a:r>
              <a:rPr lang="en-GB" dirty="0">
                <a:solidFill>
                  <a:srgbClr val="555555"/>
                </a:solidFill>
                <a:latin typeface="Capita"/>
              </a:rPr>
              <a:t> de </a:t>
            </a:r>
            <a:r>
              <a:rPr lang="en-GB" dirty="0" err="1">
                <a:solidFill>
                  <a:srgbClr val="555555"/>
                </a:solidFill>
                <a:latin typeface="Capita"/>
              </a:rPr>
              <a:t>yakıt</a:t>
            </a:r>
            <a:r>
              <a:rPr lang="en-GB" dirty="0">
                <a:solidFill>
                  <a:srgbClr val="555555"/>
                </a:solidFill>
                <a:latin typeface="Capita"/>
              </a:rPr>
              <a:t> </a:t>
            </a:r>
            <a:r>
              <a:rPr lang="en-GB" dirty="0" err="1">
                <a:solidFill>
                  <a:srgbClr val="555555"/>
                </a:solidFill>
                <a:latin typeface="Capita"/>
              </a:rPr>
              <a:t>ikmali</a:t>
            </a:r>
            <a:r>
              <a:rPr lang="en-GB" dirty="0">
                <a:solidFill>
                  <a:srgbClr val="555555"/>
                </a:solidFill>
                <a:latin typeface="Capita"/>
              </a:rPr>
              <a:t> </a:t>
            </a:r>
            <a:r>
              <a:rPr lang="en-GB" dirty="0" err="1">
                <a:solidFill>
                  <a:srgbClr val="555555"/>
                </a:solidFill>
                <a:latin typeface="Capita"/>
              </a:rPr>
              <a:t>ihtiyaçları</a:t>
            </a:r>
            <a:r>
              <a:rPr lang="en-GB" dirty="0">
                <a:solidFill>
                  <a:srgbClr val="555555"/>
                </a:solidFill>
                <a:latin typeface="Capita"/>
              </a:rPr>
              <a:t> da </a:t>
            </a:r>
            <a:r>
              <a:rPr lang="en-GB" dirty="0" err="1">
                <a:solidFill>
                  <a:srgbClr val="555555"/>
                </a:solidFill>
                <a:latin typeface="Capita"/>
              </a:rPr>
              <a:t>daha</a:t>
            </a:r>
            <a:r>
              <a:rPr lang="en-GB" dirty="0">
                <a:solidFill>
                  <a:srgbClr val="555555"/>
                </a:solidFill>
                <a:latin typeface="Capita"/>
              </a:rPr>
              <a:t> </a:t>
            </a:r>
            <a:r>
              <a:rPr lang="en-GB" dirty="0" err="1">
                <a:solidFill>
                  <a:srgbClr val="555555"/>
                </a:solidFill>
                <a:latin typeface="Capita"/>
              </a:rPr>
              <a:t>fazladır</a:t>
            </a:r>
            <a:r>
              <a:rPr lang="en-GB" dirty="0">
                <a:solidFill>
                  <a:srgbClr val="555555"/>
                </a:solidFill>
                <a:latin typeface="Capita"/>
              </a:rPr>
              <a:t>. </a:t>
            </a:r>
            <a:r>
              <a:rPr lang="en-GB" dirty="0" err="1">
                <a:solidFill>
                  <a:srgbClr val="555555"/>
                </a:solidFill>
                <a:latin typeface="Capita"/>
              </a:rPr>
              <a:t>Özel</a:t>
            </a:r>
            <a:r>
              <a:rPr lang="en-GB" dirty="0">
                <a:solidFill>
                  <a:srgbClr val="555555"/>
                </a:solidFill>
                <a:latin typeface="Capita"/>
              </a:rPr>
              <a:t> </a:t>
            </a:r>
            <a:r>
              <a:rPr lang="en-GB" dirty="0" err="1">
                <a:solidFill>
                  <a:srgbClr val="555555"/>
                </a:solidFill>
                <a:latin typeface="Capita"/>
              </a:rPr>
              <a:t>ihtiyaçları</a:t>
            </a:r>
            <a:r>
              <a:rPr lang="en-GB" dirty="0">
                <a:solidFill>
                  <a:srgbClr val="555555"/>
                </a:solidFill>
                <a:latin typeface="Capita"/>
              </a:rPr>
              <a:t> </a:t>
            </a:r>
            <a:r>
              <a:rPr lang="en-GB" dirty="0" err="1">
                <a:solidFill>
                  <a:srgbClr val="555555"/>
                </a:solidFill>
                <a:latin typeface="Capita"/>
              </a:rPr>
              <a:t>olan</a:t>
            </a:r>
            <a:r>
              <a:rPr lang="en-GB" dirty="0">
                <a:solidFill>
                  <a:srgbClr val="555555"/>
                </a:solidFill>
                <a:latin typeface="Capita"/>
              </a:rPr>
              <a:t> </a:t>
            </a:r>
            <a:r>
              <a:rPr lang="en-GB" dirty="0" err="1">
                <a:solidFill>
                  <a:srgbClr val="555555"/>
                </a:solidFill>
                <a:latin typeface="Capita"/>
              </a:rPr>
              <a:t>bir</a:t>
            </a:r>
            <a:r>
              <a:rPr lang="en-GB" dirty="0">
                <a:solidFill>
                  <a:srgbClr val="555555"/>
                </a:solidFill>
                <a:latin typeface="Capita"/>
              </a:rPr>
              <a:t> </a:t>
            </a:r>
            <a:r>
              <a:rPr lang="en-GB" dirty="0" err="1">
                <a:solidFill>
                  <a:srgbClr val="555555"/>
                </a:solidFill>
                <a:latin typeface="Capita"/>
              </a:rPr>
              <a:t>çocuğa</a:t>
            </a:r>
            <a:r>
              <a:rPr lang="en-GB" dirty="0">
                <a:solidFill>
                  <a:srgbClr val="555555"/>
                </a:solidFill>
                <a:latin typeface="Capita"/>
              </a:rPr>
              <a:t> </a:t>
            </a:r>
            <a:r>
              <a:rPr lang="en-GB" dirty="0" err="1">
                <a:solidFill>
                  <a:srgbClr val="555555"/>
                </a:solidFill>
                <a:latin typeface="Capita"/>
              </a:rPr>
              <a:t>bakma</a:t>
            </a:r>
            <a:r>
              <a:rPr lang="en-GB" dirty="0">
                <a:solidFill>
                  <a:srgbClr val="555555"/>
                </a:solidFill>
                <a:latin typeface="Capita"/>
              </a:rPr>
              <a:t> </a:t>
            </a:r>
            <a:r>
              <a:rPr lang="en-GB" dirty="0" err="1">
                <a:solidFill>
                  <a:srgbClr val="555555"/>
                </a:solidFill>
                <a:latin typeface="Capita"/>
              </a:rPr>
              <a:t>maratonu</a:t>
            </a:r>
            <a:r>
              <a:rPr lang="en-GB" dirty="0">
                <a:solidFill>
                  <a:srgbClr val="555555"/>
                </a:solidFill>
                <a:latin typeface="Capita"/>
              </a:rPr>
              <a:t> </a:t>
            </a:r>
            <a:r>
              <a:rPr lang="en-GB" dirty="0" err="1">
                <a:solidFill>
                  <a:srgbClr val="555555"/>
                </a:solidFill>
                <a:latin typeface="Capita"/>
              </a:rPr>
              <a:t>boyunca</a:t>
            </a:r>
            <a:r>
              <a:rPr lang="en-GB" dirty="0">
                <a:solidFill>
                  <a:srgbClr val="555555"/>
                </a:solidFill>
                <a:latin typeface="Capita"/>
              </a:rPr>
              <a:t> </a:t>
            </a:r>
            <a:r>
              <a:rPr lang="en-GB" dirty="0" err="1">
                <a:solidFill>
                  <a:srgbClr val="555555"/>
                </a:solidFill>
                <a:latin typeface="Capita"/>
              </a:rPr>
              <a:t>sürdürülebilmek</a:t>
            </a:r>
            <a:r>
              <a:rPr lang="en-GB" dirty="0">
                <a:solidFill>
                  <a:srgbClr val="555555"/>
                </a:solidFill>
                <a:latin typeface="Capita"/>
              </a:rPr>
              <a:t> </a:t>
            </a:r>
            <a:r>
              <a:rPr lang="en-GB" dirty="0" err="1">
                <a:solidFill>
                  <a:srgbClr val="555555"/>
                </a:solidFill>
                <a:latin typeface="Capita"/>
              </a:rPr>
              <a:t>için</a:t>
            </a:r>
            <a:r>
              <a:rPr lang="en-GB" dirty="0">
                <a:solidFill>
                  <a:srgbClr val="555555"/>
                </a:solidFill>
                <a:latin typeface="Capita"/>
              </a:rPr>
              <a:t>, </a:t>
            </a:r>
            <a:r>
              <a:rPr lang="en-GB" dirty="0" err="1">
                <a:solidFill>
                  <a:srgbClr val="555555"/>
                </a:solidFill>
                <a:latin typeface="Capita"/>
              </a:rPr>
              <a:t>ebeveynlerin</a:t>
            </a:r>
            <a:r>
              <a:rPr lang="en-GB" dirty="0">
                <a:solidFill>
                  <a:srgbClr val="555555"/>
                </a:solidFill>
                <a:latin typeface="Capita"/>
              </a:rPr>
              <a:t> </a:t>
            </a:r>
            <a:r>
              <a:rPr lang="en-GB" dirty="0" err="1">
                <a:solidFill>
                  <a:srgbClr val="555555"/>
                </a:solidFill>
                <a:latin typeface="Capita"/>
              </a:rPr>
              <a:t>kendi</a:t>
            </a:r>
            <a:r>
              <a:rPr lang="en-GB" dirty="0">
                <a:solidFill>
                  <a:srgbClr val="555555"/>
                </a:solidFill>
                <a:latin typeface="Capita"/>
              </a:rPr>
              <a:t> </a:t>
            </a:r>
            <a:r>
              <a:rPr lang="en-GB" dirty="0" err="1">
                <a:solidFill>
                  <a:srgbClr val="555555"/>
                </a:solidFill>
                <a:latin typeface="Capita"/>
              </a:rPr>
              <a:t>ihtiyaçlarıyla</a:t>
            </a:r>
            <a:r>
              <a:rPr lang="en-GB" dirty="0">
                <a:solidFill>
                  <a:srgbClr val="555555"/>
                </a:solidFill>
                <a:latin typeface="Capita"/>
              </a:rPr>
              <a:t> </a:t>
            </a:r>
            <a:r>
              <a:rPr lang="en-GB" dirty="0" err="1">
                <a:solidFill>
                  <a:srgbClr val="555555"/>
                </a:solidFill>
                <a:latin typeface="Capita"/>
              </a:rPr>
              <a:t>ilgilenmesi</a:t>
            </a:r>
            <a:r>
              <a:rPr lang="en-GB" dirty="0">
                <a:solidFill>
                  <a:srgbClr val="555555"/>
                </a:solidFill>
                <a:latin typeface="Capita"/>
              </a:rPr>
              <a:t> </a:t>
            </a:r>
            <a:r>
              <a:rPr lang="en-GB" dirty="0" err="1">
                <a:solidFill>
                  <a:srgbClr val="555555"/>
                </a:solidFill>
                <a:latin typeface="Capita"/>
              </a:rPr>
              <a:t>esastır</a:t>
            </a:r>
            <a:r>
              <a:rPr lang="en-GB" dirty="0">
                <a:solidFill>
                  <a:srgbClr val="555555"/>
                </a:solidFill>
                <a:latin typeface="Capita"/>
              </a:rPr>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589240"/>
            <a:ext cx="1584176" cy="792088"/>
          </a:xfrm>
          <a:prstGeom prst="rect">
            <a:avLst/>
          </a:prstGeom>
        </p:spPr>
      </p:pic>
    </p:spTree>
    <p:extLst>
      <p:ext uri="{BB962C8B-B14F-4D97-AF65-F5344CB8AC3E}">
        <p14:creationId xmlns:p14="http://schemas.microsoft.com/office/powerpoint/2010/main" val="1921210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tr-TR" dirty="0"/>
              <a:t>Teşhis</a:t>
            </a:r>
            <a:endParaRPr lang="en-US" dirty="0"/>
          </a:p>
        </p:txBody>
      </p:sp>
      <p:sp>
        <p:nvSpPr>
          <p:cNvPr id="3" name="Θέση περιεχομένου 2"/>
          <p:cNvSpPr>
            <a:spLocks noGrp="1"/>
          </p:cNvSpPr>
          <p:nvPr>
            <p:ph idx="1"/>
          </p:nvPr>
        </p:nvSpPr>
        <p:spPr/>
        <p:txBody>
          <a:bodyPr/>
          <a:lstStyle/>
          <a:p>
            <a:r>
              <a:rPr lang="en-US" dirty="0">
                <a:hlinkClick r:id="rId2"/>
              </a:rPr>
              <a:t>https://www.youtube.com/watch?v=Gws_2p3KszU</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445224"/>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445224"/>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445224"/>
            <a:ext cx="1584176" cy="792088"/>
          </a:xfrm>
          <a:prstGeom prst="rect">
            <a:avLst/>
          </a:prstGeom>
        </p:spPr>
      </p:pic>
    </p:spTree>
    <p:extLst>
      <p:ext uri="{BB962C8B-B14F-4D97-AF65-F5344CB8AC3E}">
        <p14:creationId xmlns:p14="http://schemas.microsoft.com/office/powerpoint/2010/main" val="1893225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tr-TR" dirty="0"/>
              <a:t>Deneyiminizi yansıtmak</a:t>
            </a:r>
            <a:endParaRPr lang="el-GR" dirty="0"/>
          </a:p>
        </p:txBody>
      </p:sp>
      <p:sp>
        <p:nvSpPr>
          <p:cNvPr id="3" name="2 - Θέση περιεχομένου"/>
          <p:cNvSpPr>
            <a:spLocks noGrp="1"/>
          </p:cNvSpPr>
          <p:nvPr>
            <p:ph idx="1"/>
          </p:nvPr>
        </p:nvSpPr>
        <p:spPr/>
        <p:txBody>
          <a:bodyPr>
            <a:normAutofit/>
          </a:bodyPr>
          <a:lstStyle/>
          <a:p>
            <a:r>
              <a:rPr lang="en-GB" dirty="0" err="1"/>
              <a:t>Hayatınızda</a:t>
            </a:r>
            <a:r>
              <a:rPr lang="en-GB" dirty="0"/>
              <a:t> </a:t>
            </a:r>
            <a:r>
              <a:rPr lang="en-GB" dirty="0" err="1"/>
              <a:t>stres</a:t>
            </a:r>
            <a:r>
              <a:rPr lang="en-GB" dirty="0"/>
              <a:t>, </a:t>
            </a:r>
            <a:r>
              <a:rPr lang="en-GB" dirty="0" err="1"/>
              <a:t>uyku</a:t>
            </a:r>
            <a:r>
              <a:rPr lang="en-GB" dirty="0"/>
              <a:t> </a:t>
            </a:r>
            <a:r>
              <a:rPr lang="en-GB" dirty="0" err="1"/>
              <a:t>güçlükleri</a:t>
            </a:r>
            <a:r>
              <a:rPr lang="en-GB" dirty="0"/>
              <a:t>, </a:t>
            </a:r>
            <a:r>
              <a:rPr lang="en-GB" dirty="0" err="1"/>
              <a:t>üzüntü</a:t>
            </a:r>
            <a:r>
              <a:rPr lang="en-GB" dirty="0"/>
              <a:t> </a:t>
            </a:r>
            <a:r>
              <a:rPr lang="en-GB" dirty="0" err="1"/>
              <a:t>veya</a:t>
            </a:r>
            <a:r>
              <a:rPr lang="en-GB" dirty="0"/>
              <a:t> </a:t>
            </a:r>
            <a:r>
              <a:rPr lang="en-GB" dirty="0" err="1"/>
              <a:t>depresyon</a:t>
            </a:r>
            <a:r>
              <a:rPr lang="en-GB" dirty="0"/>
              <a:t> </a:t>
            </a:r>
            <a:r>
              <a:rPr lang="en-GB" dirty="0" err="1"/>
              <a:t>yaşadığınız</a:t>
            </a:r>
            <a:r>
              <a:rPr lang="en-GB" dirty="0"/>
              <a:t> </a:t>
            </a:r>
            <a:r>
              <a:rPr lang="en-GB" dirty="0" err="1"/>
              <a:t>bir</a:t>
            </a:r>
            <a:r>
              <a:rPr lang="en-GB" dirty="0"/>
              <a:t> </a:t>
            </a:r>
            <a:r>
              <a:rPr lang="en-GB" dirty="0" err="1"/>
              <a:t>zamanı</a:t>
            </a:r>
            <a:r>
              <a:rPr lang="en-GB" dirty="0"/>
              <a:t> </a:t>
            </a:r>
            <a:r>
              <a:rPr lang="en-GB" dirty="0" err="1"/>
              <a:t>düşünün</a:t>
            </a:r>
            <a:r>
              <a:rPr lang="en-GB" dirty="0"/>
              <a:t>.</a:t>
            </a:r>
          </a:p>
          <a:p>
            <a:r>
              <a:rPr lang="en-GB" dirty="0" err="1"/>
              <a:t>Örneğin</a:t>
            </a:r>
            <a:r>
              <a:rPr lang="en-GB" dirty="0"/>
              <a:t>, </a:t>
            </a:r>
            <a:r>
              <a:rPr lang="en-GB" dirty="0" err="1"/>
              <a:t>sizi</a:t>
            </a:r>
            <a:r>
              <a:rPr lang="en-GB" dirty="0"/>
              <a:t> ne </a:t>
            </a:r>
            <a:r>
              <a:rPr lang="en-GB" dirty="0" err="1"/>
              <a:t>tetikledi</a:t>
            </a:r>
            <a:r>
              <a:rPr lang="en-GB" dirty="0"/>
              <a:t>, ne </a:t>
            </a:r>
            <a:r>
              <a:rPr lang="en-GB" dirty="0" err="1"/>
              <a:t>kadar</a:t>
            </a:r>
            <a:r>
              <a:rPr lang="en-GB" dirty="0"/>
              <a:t> </a:t>
            </a:r>
            <a:r>
              <a:rPr lang="en-GB" dirty="0" err="1"/>
              <a:t>sürdü</a:t>
            </a:r>
            <a:r>
              <a:rPr lang="en-GB" dirty="0"/>
              <a:t>, </a:t>
            </a:r>
            <a:r>
              <a:rPr lang="en-GB" dirty="0" err="1"/>
              <a:t>basit</a:t>
            </a:r>
            <a:r>
              <a:rPr lang="en-GB" dirty="0"/>
              <a:t> mi </a:t>
            </a:r>
            <a:r>
              <a:rPr lang="en-GB" dirty="0" err="1"/>
              <a:t>yoksa</a:t>
            </a:r>
            <a:r>
              <a:rPr lang="en-GB" dirty="0"/>
              <a:t> </a:t>
            </a:r>
            <a:r>
              <a:rPr lang="en-GB" dirty="0" err="1"/>
              <a:t>karmaşık</a:t>
            </a:r>
            <a:r>
              <a:rPr lang="en-GB" dirty="0"/>
              <a:t> </a:t>
            </a:r>
            <a:r>
              <a:rPr lang="en-GB" dirty="0" err="1"/>
              <a:t>mı</a:t>
            </a:r>
            <a:r>
              <a:rPr lang="en-GB" dirty="0"/>
              <a:t>, </a:t>
            </a:r>
            <a:r>
              <a:rPr lang="en-GB" dirty="0" err="1"/>
              <a:t>içsel</a:t>
            </a:r>
            <a:r>
              <a:rPr lang="en-GB" dirty="0"/>
              <a:t> mi </a:t>
            </a:r>
            <a:r>
              <a:rPr lang="en-GB" dirty="0" err="1"/>
              <a:t>yoksa</a:t>
            </a:r>
            <a:r>
              <a:rPr lang="en-GB" dirty="0"/>
              <a:t> </a:t>
            </a:r>
            <a:r>
              <a:rPr lang="en-GB" dirty="0" err="1"/>
              <a:t>dış</a:t>
            </a:r>
            <a:r>
              <a:rPr lang="en-GB" dirty="0"/>
              <a:t> </a:t>
            </a:r>
            <a:r>
              <a:rPr lang="en-GB" dirty="0" err="1"/>
              <a:t>kaynaklı</a:t>
            </a:r>
            <a:r>
              <a:rPr lang="en-GB" dirty="0"/>
              <a:t> </a:t>
            </a:r>
            <a:r>
              <a:rPr lang="en-GB" dirty="0" err="1"/>
              <a:t>mı</a:t>
            </a:r>
            <a:r>
              <a:rPr lang="en-GB" dirty="0"/>
              <a:t>?</a:t>
            </a:r>
          </a:p>
          <a:p>
            <a:r>
              <a:rPr lang="en-GB" dirty="0" err="1"/>
              <a:t>Neyi</a:t>
            </a:r>
            <a:r>
              <a:rPr lang="en-GB" dirty="0"/>
              <a:t> </a:t>
            </a:r>
            <a:r>
              <a:rPr lang="en-GB" dirty="0" err="1"/>
              <a:t>faydalı</a:t>
            </a:r>
            <a:r>
              <a:rPr lang="en-GB" dirty="0"/>
              <a:t> </a:t>
            </a:r>
            <a:r>
              <a:rPr lang="en-GB" dirty="0" err="1"/>
              <a:t>buldunuz</a:t>
            </a:r>
            <a:r>
              <a:rPr lang="en-GB" dirty="0"/>
              <a:t>, </a:t>
            </a:r>
            <a:r>
              <a:rPr lang="en-GB" dirty="0" err="1"/>
              <a:t>neyi</a:t>
            </a:r>
            <a:r>
              <a:rPr lang="en-GB" dirty="0"/>
              <a:t> </a:t>
            </a:r>
            <a:r>
              <a:rPr lang="en-GB" dirty="0" err="1"/>
              <a:t>zararlı</a:t>
            </a:r>
            <a:r>
              <a:rPr lang="en-GB" dirty="0"/>
              <a:t> </a:t>
            </a:r>
            <a:r>
              <a:rPr lang="en-GB" dirty="0" err="1"/>
              <a:t>buldunuz</a:t>
            </a:r>
            <a:r>
              <a:rPr lang="en-GB" dirty="0"/>
              <a:t>, </a:t>
            </a:r>
            <a:r>
              <a:rPr lang="en-GB" dirty="0" err="1"/>
              <a:t>nasıl</a:t>
            </a:r>
            <a:r>
              <a:rPr lang="en-GB" dirty="0"/>
              <a:t> </a:t>
            </a:r>
            <a:r>
              <a:rPr lang="en-GB" dirty="0" err="1"/>
              <a:t>atlattınız</a:t>
            </a:r>
            <a:r>
              <a:rPr lang="en-GB" dirty="0"/>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44522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44522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445224"/>
            <a:ext cx="1584176" cy="79208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sz="3100" b="1" dirty="0" err="1"/>
              <a:t>Olumlu</a:t>
            </a:r>
            <a:r>
              <a:rPr lang="en-GB" sz="3100" b="1" dirty="0"/>
              <a:t> </a:t>
            </a:r>
            <a:r>
              <a:rPr lang="en-GB" sz="3100" b="1" dirty="0" err="1"/>
              <a:t>deneyimlerle</a:t>
            </a:r>
            <a:r>
              <a:rPr lang="en-GB" sz="3100" b="1" dirty="0"/>
              <a:t> </a:t>
            </a:r>
            <a:r>
              <a:rPr lang="en-GB" sz="3100" b="1" dirty="0" err="1"/>
              <a:t>olumsuz</a:t>
            </a:r>
            <a:r>
              <a:rPr lang="en-GB" sz="3100" b="1" dirty="0"/>
              <a:t> </a:t>
            </a:r>
            <a:r>
              <a:rPr lang="en-GB" sz="3100" b="1" dirty="0" err="1"/>
              <a:t>ruh</a:t>
            </a:r>
            <a:r>
              <a:rPr lang="en-GB" sz="3100" b="1" dirty="0"/>
              <a:t> </a:t>
            </a:r>
            <a:r>
              <a:rPr lang="en-GB" sz="3100" b="1" dirty="0" err="1"/>
              <a:t>halinizi</a:t>
            </a:r>
            <a:r>
              <a:rPr lang="en-GB" sz="3100" b="1" dirty="0"/>
              <a:t> </a:t>
            </a:r>
            <a:r>
              <a:rPr lang="en-GB" sz="3100" b="1" dirty="0" err="1"/>
              <a:t>nasıl</a:t>
            </a:r>
            <a:r>
              <a:rPr lang="en-GB" sz="3100" b="1" dirty="0"/>
              <a:t> </a:t>
            </a:r>
            <a:r>
              <a:rPr lang="en-GB" sz="3100" b="1" dirty="0" err="1"/>
              <a:t>azaltabilirsiniz</a:t>
            </a:r>
            <a:r>
              <a:rPr lang="en-GB" sz="3100" b="1" dirty="0"/>
              <a:t>?</a:t>
            </a:r>
            <a:endParaRPr lang="el-GR" dirty="0"/>
          </a:p>
        </p:txBody>
      </p:sp>
      <p:sp>
        <p:nvSpPr>
          <p:cNvPr id="3" name="2 - Θέση περιεχομένου"/>
          <p:cNvSpPr>
            <a:spLocks noGrp="1"/>
          </p:cNvSpPr>
          <p:nvPr>
            <p:ph idx="1"/>
          </p:nvPr>
        </p:nvSpPr>
        <p:spPr/>
        <p:txBody>
          <a:bodyPr/>
          <a:lstStyle/>
          <a:p>
            <a:r>
              <a:rPr lang="en-GB" dirty="0" err="1"/>
              <a:t>Ruh</a:t>
            </a:r>
            <a:r>
              <a:rPr lang="en-GB" dirty="0"/>
              <a:t> </a:t>
            </a:r>
            <a:r>
              <a:rPr lang="en-GB" dirty="0" err="1"/>
              <a:t>halinizi</a:t>
            </a:r>
            <a:r>
              <a:rPr lang="en-GB" dirty="0"/>
              <a:t> </a:t>
            </a:r>
            <a:r>
              <a:rPr lang="en-GB" dirty="0" err="1"/>
              <a:t>yükseltmenin</a:t>
            </a:r>
            <a:r>
              <a:rPr lang="en-GB" dirty="0"/>
              <a:t> </a:t>
            </a:r>
            <a:r>
              <a:rPr lang="en-GB" dirty="0" err="1"/>
              <a:t>birçok</a:t>
            </a:r>
            <a:r>
              <a:rPr lang="en-GB" dirty="0"/>
              <a:t> </a:t>
            </a:r>
            <a:r>
              <a:rPr lang="en-GB" dirty="0" err="1"/>
              <a:t>yolu</a:t>
            </a:r>
            <a:r>
              <a:rPr lang="en-GB" dirty="0"/>
              <a:t> </a:t>
            </a:r>
            <a:r>
              <a:rPr lang="en-GB" dirty="0" err="1"/>
              <a:t>olmasına</a:t>
            </a:r>
            <a:r>
              <a:rPr lang="en-GB" dirty="0"/>
              <a:t> </a:t>
            </a:r>
            <a:r>
              <a:rPr lang="en-GB" dirty="0" err="1"/>
              <a:t>rağmen</a:t>
            </a:r>
            <a:r>
              <a:rPr lang="en-GB" dirty="0"/>
              <a:t>, </a:t>
            </a:r>
            <a:r>
              <a:rPr lang="en-GB" dirty="0" err="1"/>
              <a:t>günlük</a:t>
            </a:r>
            <a:r>
              <a:rPr lang="en-GB" dirty="0"/>
              <a:t> </a:t>
            </a:r>
            <a:r>
              <a:rPr lang="en-GB" dirty="0" err="1"/>
              <a:t>aldığınız</a:t>
            </a:r>
            <a:r>
              <a:rPr lang="en-GB" dirty="0"/>
              <a:t> </a:t>
            </a:r>
            <a:r>
              <a:rPr lang="en-GB" dirty="0" err="1"/>
              <a:t>zevki</a:t>
            </a:r>
            <a:r>
              <a:rPr lang="en-GB" dirty="0"/>
              <a:t> </a:t>
            </a:r>
            <a:r>
              <a:rPr lang="en-GB" dirty="0" err="1"/>
              <a:t>artırmanın</a:t>
            </a:r>
            <a:r>
              <a:rPr lang="en-GB" dirty="0"/>
              <a:t> en </a:t>
            </a:r>
            <a:r>
              <a:rPr lang="en-GB" dirty="0" err="1"/>
              <a:t>etkili</a:t>
            </a:r>
            <a:r>
              <a:rPr lang="en-GB" dirty="0"/>
              <a:t> </a:t>
            </a:r>
            <a:r>
              <a:rPr lang="en-GB" dirty="0" err="1"/>
              <a:t>olduğu</a:t>
            </a:r>
            <a:r>
              <a:rPr lang="en-GB" dirty="0"/>
              <a:t> </a:t>
            </a:r>
            <a:r>
              <a:rPr lang="en-GB" dirty="0" err="1"/>
              <a:t>kanıtlanmıştır</a:t>
            </a:r>
            <a:r>
              <a:rPr lang="en-GB" dirty="0"/>
              <a:t>.</a:t>
            </a:r>
          </a:p>
          <a:p>
            <a:r>
              <a:rPr lang="en-GB" dirty="0" err="1"/>
              <a:t>Aşağıdaki</a:t>
            </a:r>
            <a:r>
              <a:rPr lang="en-GB" dirty="0"/>
              <a:t> </a:t>
            </a:r>
            <a:r>
              <a:rPr lang="en-GB" dirty="0" err="1"/>
              <a:t>adımlar</a:t>
            </a:r>
            <a:r>
              <a:rPr lang="en-GB" dirty="0"/>
              <a:t> </a:t>
            </a:r>
            <a:r>
              <a:rPr lang="en-GB" dirty="0" err="1"/>
              <a:t>bu</a:t>
            </a:r>
            <a:r>
              <a:rPr lang="en-GB" dirty="0"/>
              <a:t> </a:t>
            </a:r>
            <a:r>
              <a:rPr lang="en-GB" dirty="0" err="1"/>
              <a:t>konuda</a:t>
            </a:r>
            <a:r>
              <a:rPr lang="en-GB" dirty="0"/>
              <a:t> size </a:t>
            </a:r>
            <a:r>
              <a:rPr lang="en-GB" dirty="0" err="1"/>
              <a:t>yardımcı</a:t>
            </a:r>
            <a:r>
              <a:rPr lang="en-GB" dirty="0"/>
              <a:t> </a:t>
            </a:r>
            <a:r>
              <a:rPr lang="en-GB" dirty="0" err="1"/>
              <a:t>olabilir</a:t>
            </a:r>
            <a:r>
              <a:rPr lang="en-GB" dirty="0"/>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37321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37321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373216"/>
            <a:ext cx="1584176" cy="79208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a:t>HAFTALIK DAVRANIŞ DEĞİŞİM TABLOSU</a:t>
            </a:r>
            <a:endParaRPr lang="el-GR" dirty="0"/>
          </a:p>
        </p:txBody>
      </p:sp>
      <p:sp>
        <p:nvSpPr>
          <p:cNvPr id="3" name="2 - Θέση περιεχομένου"/>
          <p:cNvSpPr>
            <a:spLocks noGrp="1"/>
          </p:cNvSpPr>
          <p:nvPr>
            <p:ph idx="1"/>
          </p:nvPr>
        </p:nvSpPr>
        <p:spPr>
          <a:xfrm>
            <a:off x="827584" y="2276872"/>
            <a:ext cx="7704667" cy="3600400"/>
          </a:xfrm>
        </p:spPr>
        <p:txBody>
          <a:bodyPr>
            <a:normAutofit fontScale="92500" lnSpcReduction="10000"/>
          </a:bodyPr>
          <a:lstStyle/>
          <a:p>
            <a:pPr>
              <a:buNone/>
            </a:pPr>
            <a:r>
              <a:rPr lang="en-US" b="1" dirty="0"/>
              <a:t>DAVRANIŞ</a:t>
            </a:r>
          </a:p>
          <a:p>
            <a:pPr>
              <a:buNone/>
            </a:pPr>
            <a:r>
              <a:rPr lang="en-US" b="1" dirty="0" err="1"/>
              <a:t>gevşeme</a:t>
            </a:r>
            <a:endParaRPr lang="en-US" b="1" dirty="0"/>
          </a:p>
          <a:p>
            <a:pPr>
              <a:buNone/>
            </a:pPr>
            <a:r>
              <a:rPr lang="en-US" b="1" dirty="0" err="1"/>
              <a:t>egzersiz</a:t>
            </a:r>
            <a:r>
              <a:rPr lang="en-US" b="1" dirty="0"/>
              <a:t> </a:t>
            </a:r>
            <a:r>
              <a:rPr lang="en-US" b="1" dirty="0" err="1"/>
              <a:t>yapmak</a:t>
            </a:r>
            <a:endParaRPr lang="en-US" b="1" dirty="0"/>
          </a:p>
          <a:p>
            <a:pPr>
              <a:buNone/>
            </a:pPr>
            <a:r>
              <a:rPr lang="en-US" b="1" dirty="0" err="1"/>
              <a:t>beslenme</a:t>
            </a:r>
            <a:endParaRPr lang="en-US" b="1" dirty="0"/>
          </a:p>
          <a:p>
            <a:pPr>
              <a:buNone/>
            </a:pPr>
            <a:r>
              <a:rPr lang="en-US" b="1" dirty="0" smtClean="0"/>
              <a:t>zaman </a:t>
            </a:r>
            <a:r>
              <a:rPr lang="en-US" b="1" dirty="0"/>
              <a:t>yönetimi</a:t>
            </a:r>
          </a:p>
          <a:p>
            <a:pPr>
              <a:buNone/>
            </a:pPr>
            <a:r>
              <a:rPr lang="en-US" b="1" dirty="0" err="1"/>
              <a:t>uyumak</a:t>
            </a:r>
            <a:endParaRPr lang="en-US" b="1" dirty="0"/>
          </a:p>
          <a:p>
            <a:pPr>
              <a:buNone/>
            </a:pPr>
            <a:r>
              <a:rPr lang="en-US" b="1" dirty="0" err="1"/>
              <a:t>keyifli</a:t>
            </a:r>
            <a:r>
              <a:rPr lang="en-US" b="1" dirty="0"/>
              <a:t> </a:t>
            </a:r>
            <a:r>
              <a:rPr lang="en-US" b="1" dirty="0" err="1"/>
              <a:t>aktiviteler</a:t>
            </a:r>
            <a:endParaRPr lang="en-US" b="1" dirty="0"/>
          </a:p>
          <a:p>
            <a:pPr>
              <a:buNone/>
            </a:pPr>
            <a:r>
              <a:rPr lang="en-US" b="1" dirty="0" err="1"/>
              <a:t>ilişkiler</a:t>
            </a:r>
            <a:endParaRPr lang="en-US" b="1" dirty="0"/>
          </a:p>
          <a:p>
            <a:pPr>
              <a:buNone/>
            </a:pPr>
            <a:r>
              <a:rPr lang="en-US" b="1" dirty="0"/>
              <a:t>Günlük düşünce </a:t>
            </a:r>
            <a:r>
              <a:rPr lang="en-US" b="1" dirty="0" smtClean="0"/>
              <a:t>günlüğü</a:t>
            </a:r>
            <a:r>
              <a:rPr lang="tr-TR" b="1" dirty="0"/>
              <a:t> </a:t>
            </a:r>
            <a:r>
              <a:rPr lang="en-US" b="1" dirty="0" smtClean="0"/>
              <a:t>okuma</a:t>
            </a:r>
            <a:endParaRPr lang="en-US" b="1" dirty="0"/>
          </a:p>
          <a:p>
            <a:pPr>
              <a:buNone/>
            </a:pPr>
            <a:r>
              <a:rPr lang="en-US" b="1" dirty="0"/>
              <a:t>PLANLAMA ÖNEMLİ!</a:t>
            </a:r>
            <a:endParaRPr lang="el-GR" b="1" dirty="0"/>
          </a:p>
        </p:txBody>
      </p:sp>
      <p:pic>
        <p:nvPicPr>
          <p:cNvPr id="4" name="Picture 1"/>
          <p:cNvPicPr>
            <a:picLocks noChangeAspect="1" noChangeArrowheads="1"/>
          </p:cNvPicPr>
          <p:nvPr/>
        </p:nvPicPr>
        <p:blipFill>
          <a:blip r:embed="rId3" cstate="print"/>
          <a:srcRect/>
          <a:stretch>
            <a:fillRect/>
          </a:stretch>
        </p:blipFill>
        <p:spPr bwMode="auto">
          <a:xfrm>
            <a:off x="611560" y="587727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5868144" y="587727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563888" y="5877272"/>
            <a:ext cx="1584176" cy="79208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92696"/>
            <a:ext cx="8229600" cy="648072"/>
          </a:xfrm>
        </p:spPr>
        <p:txBody>
          <a:bodyPr>
            <a:normAutofit fontScale="90000"/>
          </a:bodyPr>
          <a:lstStyle/>
          <a:p>
            <a:r>
              <a:rPr lang="en-US" sz="2400" b="1" dirty="0"/>
              <a:t>KEYİFLİ AKTİVİTELERLE NEGATİF RUH NASIL AZALTILIR</a:t>
            </a:r>
            <a:endParaRPr lang="el-GR" sz="2400" dirty="0"/>
          </a:p>
        </p:txBody>
      </p:sp>
      <p:sp>
        <p:nvSpPr>
          <p:cNvPr id="3" name="2 - Θέση περιεχομένου"/>
          <p:cNvSpPr>
            <a:spLocks noGrp="1"/>
          </p:cNvSpPr>
          <p:nvPr>
            <p:ph idx="1"/>
          </p:nvPr>
        </p:nvSpPr>
        <p:spPr>
          <a:xfrm>
            <a:off x="457200" y="2780928"/>
            <a:ext cx="8229600" cy="4077072"/>
          </a:xfrm>
        </p:spPr>
        <p:txBody>
          <a:bodyPr>
            <a:normAutofit/>
          </a:bodyPr>
          <a:lstStyle/>
          <a:p>
            <a:pPr lvl="0"/>
            <a:r>
              <a:rPr lang="en-US" dirty="0" err="1"/>
              <a:t>Keyifli</a:t>
            </a:r>
            <a:r>
              <a:rPr lang="en-US" dirty="0"/>
              <a:t> </a:t>
            </a:r>
            <a:r>
              <a:rPr lang="en-US" dirty="0" err="1"/>
              <a:t>aktivitelerin</a:t>
            </a:r>
            <a:r>
              <a:rPr lang="en-US" dirty="0"/>
              <a:t> </a:t>
            </a:r>
            <a:r>
              <a:rPr lang="en-US" dirty="0" err="1"/>
              <a:t>bir</a:t>
            </a:r>
            <a:r>
              <a:rPr lang="en-US" dirty="0"/>
              <a:t> </a:t>
            </a:r>
            <a:r>
              <a:rPr lang="en-US" dirty="0" err="1"/>
              <a:t>listesini</a:t>
            </a:r>
            <a:r>
              <a:rPr lang="en-US" dirty="0"/>
              <a:t> </a:t>
            </a:r>
            <a:r>
              <a:rPr lang="en-US" dirty="0" err="1"/>
              <a:t>yapın</a:t>
            </a:r>
            <a:r>
              <a:rPr lang="en-US" dirty="0"/>
              <a:t>. </a:t>
            </a:r>
            <a:r>
              <a:rPr lang="en-US" dirty="0" err="1"/>
              <a:t>Özellikle</a:t>
            </a:r>
            <a:r>
              <a:rPr lang="en-US" dirty="0"/>
              <a:t> </a:t>
            </a:r>
            <a:r>
              <a:rPr lang="en-US" dirty="0" err="1"/>
              <a:t>geçmişte</a:t>
            </a:r>
            <a:r>
              <a:rPr lang="en-US" dirty="0"/>
              <a:t> </a:t>
            </a:r>
            <a:r>
              <a:rPr lang="en-US" dirty="0" err="1"/>
              <a:t>yaptığınız</a:t>
            </a:r>
            <a:r>
              <a:rPr lang="en-US" dirty="0"/>
              <a:t> (</a:t>
            </a:r>
            <a:r>
              <a:rPr lang="en-US" dirty="0" err="1"/>
              <a:t>ve</a:t>
            </a:r>
            <a:r>
              <a:rPr lang="en-US" dirty="0"/>
              <a:t> </a:t>
            </a:r>
            <a:r>
              <a:rPr lang="en-US" dirty="0" err="1"/>
              <a:t>keyif</a:t>
            </a:r>
            <a:r>
              <a:rPr lang="en-US" dirty="0"/>
              <a:t> </a:t>
            </a:r>
            <a:r>
              <a:rPr lang="en-US" dirty="0" err="1"/>
              <a:t>aldığınız</a:t>
            </a:r>
            <a:r>
              <a:rPr lang="en-US" dirty="0"/>
              <a:t>) </a:t>
            </a:r>
            <a:r>
              <a:rPr lang="en-US" dirty="0" err="1"/>
              <a:t>ve</a:t>
            </a:r>
            <a:r>
              <a:rPr lang="en-US" dirty="0"/>
              <a:t> </a:t>
            </a:r>
            <a:r>
              <a:rPr lang="en-US" dirty="0" err="1"/>
              <a:t>artık</a:t>
            </a:r>
            <a:r>
              <a:rPr lang="en-US" dirty="0"/>
              <a:t> </a:t>
            </a:r>
            <a:r>
              <a:rPr lang="en-US" dirty="0" err="1"/>
              <a:t>yapmadığınız</a:t>
            </a:r>
            <a:r>
              <a:rPr lang="en-US" dirty="0"/>
              <a:t> </a:t>
            </a:r>
            <a:r>
              <a:rPr lang="en-US" dirty="0" err="1"/>
              <a:t>etkinlikleri</a:t>
            </a:r>
            <a:r>
              <a:rPr lang="en-US" dirty="0"/>
              <a:t> </a:t>
            </a:r>
            <a:r>
              <a:rPr lang="en-US" dirty="0" err="1"/>
              <a:t>ekleyin</a:t>
            </a:r>
            <a:r>
              <a:rPr lang="en-US" dirty="0"/>
              <a:t>.</a:t>
            </a:r>
          </a:p>
          <a:p>
            <a:pPr lvl="0"/>
            <a:r>
              <a:rPr lang="en-US" dirty="0" err="1"/>
              <a:t>Yalnızca</a:t>
            </a:r>
            <a:r>
              <a:rPr lang="en-US" dirty="0"/>
              <a:t> </a:t>
            </a:r>
            <a:r>
              <a:rPr lang="en-US" dirty="0" err="1"/>
              <a:t>yapabileceğiniz</a:t>
            </a:r>
            <a:r>
              <a:rPr lang="en-US" dirty="0"/>
              <a:t> </a:t>
            </a:r>
            <a:r>
              <a:rPr lang="en-US" dirty="0" err="1"/>
              <a:t>etkinlikleri</a:t>
            </a:r>
            <a:r>
              <a:rPr lang="en-US" dirty="0"/>
              <a:t> </a:t>
            </a:r>
            <a:r>
              <a:rPr lang="en-US" dirty="0" err="1"/>
              <a:t>ekleyin</a:t>
            </a:r>
            <a:r>
              <a:rPr lang="en-US" dirty="0"/>
              <a:t>. </a:t>
            </a:r>
            <a:r>
              <a:rPr lang="en-US" dirty="0" err="1"/>
              <a:t>Örneğin</a:t>
            </a:r>
            <a:r>
              <a:rPr lang="en-US" dirty="0"/>
              <a:t>, “</a:t>
            </a:r>
            <a:r>
              <a:rPr lang="en-US" dirty="0" err="1"/>
              <a:t>bahçıvanlık</a:t>
            </a:r>
            <a:r>
              <a:rPr lang="en-US" dirty="0"/>
              <a:t>” </a:t>
            </a:r>
            <a:r>
              <a:rPr lang="en-US" dirty="0" err="1"/>
              <a:t>ifadesini</a:t>
            </a:r>
            <a:r>
              <a:rPr lang="en-US" dirty="0"/>
              <a:t> </a:t>
            </a:r>
            <a:r>
              <a:rPr lang="en-US" dirty="0" err="1"/>
              <a:t>dahil</a:t>
            </a:r>
            <a:r>
              <a:rPr lang="en-US" dirty="0"/>
              <a:t> </a:t>
            </a:r>
            <a:r>
              <a:rPr lang="en-US" dirty="0" err="1"/>
              <a:t>edebilirsiniz</a:t>
            </a:r>
            <a:r>
              <a:rPr lang="en-US" dirty="0"/>
              <a:t> </a:t>
            </a:r>
            <a:r>
              <a:rPr lang="en-US" dirty="0" err="1"/>
              <a:t>ancak</a:t>
            </a:r>
            <a:r>
              <a:rPr lang="en-US" dirty="0"/>
              <a:t> “</a:t>
            </a:r>
            <a:r>
              <a:rPr lang="en-US" dirty="0" err="1"/>
              <a:t>Londra'ya</a:t>
            </a:r>
            <a:r>
              <a:rPr lang="en-US" dirty="0"/>
              <a:t> </a:t>
            </a:r>
            <a:r>
              <a:rPr lang="en-US" dirty="0" err="1"/>
              <a:t>gitmek</a:t>
            </a:r>
            <a:r>
              <a:rPr lang="en-US" dirty="0"/>
              <a:t>” </a:t>
            </a:r>
            <a:r>
              <a:rPr lang="en-US" dirty="0" err="1"/>
              <a:t>mümkün</a:t>
            </a:r>
            <a:r>
              <a:rPr lang="en-US" dirty="0"/>
              <a:t> </a:t>
            </a:r>
            <a:r>
              <a:rPr lang="en-US" dirty="0" err="1"/>
              <a:t>değildir</a:t>
            </a:r>
            <a:r>
              <a:rPr lang="en-US" dirty="0"/>
              <a:t>.</a:t>
            </a:r>
          </a:p>
          <a:p>
            <a:pPr lvl="0"/>
            <a:r>
              <a:rPr lang="en-US" dirty="0" err="1"/>
              <a:t>Hiç</a:t>
            </a:r>
            <a:r>
              <a:rPr lang="en-US" dirty="0"/>
              <a:t> </a:t>
            </a:r>
            <a:r>
              <a:rPr lang="en-US" dirty="0" err="1"/>
              <a:t>yapmadığınız</a:t>
            </a:r>
            <a:r>
              <a:rPr lang="en-US" dirty="0"/>
              <a:t>, </a:t>
            </a:r>
            <a:r>
              <a:rPr lang="en-US" dirty="0" err="1"/>
              <a:t>ancak</a:t>
            </a:r>
            <a:r>
              <a:rPr lang="en-US" dirty="0"/>
              <a:t> </a:t>
            </a:r>
            <a:r>
              <a:rPr lang="en-US" dirty="0" err="1"/>
              <a:t>yapmak</a:t>
            </a:r>
            <a:r>
              <a:rPr lang="en-US" dirty="0"/>
              <a:t> </a:t>
            </a:r>
            <a:r>
              <a:rPr lang="en-US" dirty="0" err="1"/>
              <a:t>istediğiniz</a:t>
            </a:r>
            <a:r>
              <a:rPr lang="en-US" dirty="0"/>
              <a:t> </a:t>
            </a:r>
            <a:r>
              <a:rPr lang="en-US" dirty="0" err="1"/>
              <a:t>aktiviteleri</a:t>
            </a:r>
            <a:r>
              <a:rPr lang="en-US" dirty="0"/>
              <a:t> </a:t>
            </a:r>
            <a:r>
              <a:rPr lang="en-US" dirty="0" err="1"/>
              <a:t>ekleyin</a:t>
            </a:r>
            <a:r>
              <a:rPr lang="en-US" dirty="0"/>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589240"/>
            <a:ext cx="1584176" cy="79208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b="1" dirty="0" err="1"/>
              <a:t>Keyifli</a:t>
            </a:r>
            <a:r>
              <a:rPr lang="en-US" b="1" dirty="0"/>
              <a:t> </a:t>
            </a:r>
            <a:r>
              <a:rPr lang="en-US" b="1" dirty="0" err="1"/>
              <a:t>aktiviteler</a:t>
            </a:r>
            <a:r>
              <a:rPr lang="en-US" b="1" dirty="0"/>
              <a:t> </a:t>
            </a:r>
            <a:r>
              <a:rPr lang="en-US" b="1" dirty="0" err="1"/>
              <a:t>için</a:t>
            </a:r>
            <a:r>
              <a:rPr lang="en-US" b="1" dirty="0"/>
              <a:t> </a:t>
            </a:r>
            <a:r>
              <a:rPr lang="en-US" b="1" dirty="0" err="1"/>
              <a:t>fikirler</a:t>
            </a:r>
            <a:r>
              <a:rPr lang="el-GR" sz="3200" dirty="0"/>
              <a:t/>
            </a:r>
            <a:br>
              <a:rPr lang="el-GR" sz="3200" dirty="0"/>
            </a:br>
            <a:endParaRPr lang="el-GR" sz="3200" dirty="0"/>
          </a:p>
        </p:txBody>
      </p:sp>
      <p:sp>
        <p:nvSpPr>
          <p:cNvPr id="3" name="2 - Θέση περιεχομένου"/>
          <p:cNvSpPr>
            <a:spLocks noGrp="1"/>
          </p:cNvSpPr>
          <p:nvPr>
            <p:ph idx="1"/>
          </p:nvPr>
        </p:nvSpPr>
        <p:spPr>
          <a:xfrm>
            <a:off x="467544" y="2276872"/>
            <a:ext cx="8229600" cy="4221088"/>
          </a:xfrm>
        </p:spPr>
        <p:txBody>
          <a:bodyPr>
            <a:normAutofit/>
          </a:bodyPr>
          <a:lstStyle/>
          <a:p>
            <a:r>
              <a:rPr lang="en-US" dirty="0" err="1"/>
              <a:t>Canlı</a:t>
            </a:r>
            <a:r>
              <a:rPr lang="en-US" dirty="0"/>
              <a:t> </a:t>
            </a:r>
            <a:r>
              <a:rPr lang="en-US" dirty="0" err="1"/>
              <a:t>müzik</a:t>
            </a:r>
            <a:r>
              <a:rPr lang="en-US" dirty="0"/>
              <a:t> </a:t>
            </a:r>
            <a:r>
              <a:rPr lang="en-US" dirty="0" err="1"/>
              <a:t>dinlemek</a:t>
            </a:r>
            <a:r>
              <a:rPr lang="en-US" dirty="0"/>
              <a:t>- </a:t>
            </a:r>
            <a:r>
              <a:rPr lang="en-US" dirty="0" err="1"/>
              <a:t>egzersiz</a:t>
            </a:r>
            <a:r>
              <a:rPr lang="en-US" dirty="0"/>
              <a:t> </a:t>
            </a:r>
            <a:r>
              <a:rPr lang="en-US" dirty="0" err="1"/>
              <a:t>yapmak</a:t>
            </a:r>
            <a:r>
              <a:rPr lang="en-US" dirty="0"/>
              <a:t>- </a:t>
            </a:r>
            <a:r>
              <a:rPr lang="en-US" dirty="0" err="1"/>
              <a:t>sahile</a:t>
            </a:r>
            <a:r>
              <a:rPr lang="en-US" dirty="0"/>
              <a:t> </a:t>
            </a:r>
            <a:r>
              <a:rPr lang="en-US" dirty="0" err="1"/>
              <a:t>gitmek</a:t>
            </a:r>
            <a:r>
              <a:rPr lang="en-US" dirty="0"/>
              <a:t>- </a:t>
            </a:r>
            <a:r>
              <a:rPr lang="en-US" dirty="0" err="1"/>
              <a:t>sanat</a:t>
            </a:r>
            <a:r>
              <a:rPr lang="en-US" dirty="0"/>
              <a:t> </a:t>
            </a:r>
            <a:r>
              <a:rPr lang="en-US" dirty="0" err="1"/>
              <a:t>yapmak</a:t>
            </a:r>
            <a:r>
              <a:rPr lang="en-US" dirty="0"/>
              <a:t>- </a:t>
            </a:r>
            <a:r>
              <a:rPr lang="en-US" dirty="0" err="1"/>
              <a:t>müzik</a:t>
            </a:r>
            <a:r>
              <a:rPr lang="en-US" dirty="0"/>
              <a:t> </a:t>
            </a:r>
            <a:r>
              <a:rPr lang="en-US" dirty="0" err="1"/>
              <a:t>aleti</a:t>
            </a:r>
            <a:r>
              <a:rPr lang="en-US" dirty="0"/>
              <a:t> </a:t>
            </a:r>
            <a:r>
              <a:rPr lang="en-US" dirty="0" err="1"/>
              <a:t>çalmak</a:t>
            </a:r>
            <a:r>
              <a:rPr lang="en-US" dirty="0"/>
              <a:t>- </a:t>
            </a:r>
            <a:r>
              <a:rPr lang="en-US" dirty="0" err="1"/>
              <a:t>spor</a:t>
            </a:r>
            <a:r>
              <a:rPr lang="en-US" dirty="0"/>
              <a:t> </a:t>
            </a:r>
            <a:r>
              <a:rPr lang="en-US" dirty="0" err="1"/>
              <a:t>müsabakasını</a:t>
            </a:r>
            <a:r>
              <a:rPr lang="en-US" dirty="0"/>
              <a:t> </a:t>
            </a:r>
            <a:r>
              <a:rPr lang="en-US" dirty="0" err="1"/>
              <a:t>izlemek</a:t>
            </a:r>
            <a:r>
              <a:rPr lang="en-US" dirty="0"/>
              <a:t>- </a:t>
            </a:r>
            <a:r>
              <a:rPr lang="en-US" dirty="0" err="1"/>
              <a:t>oya</a:t>
            </a:r>
            <a:r>
              <a:rPr lang="en-US" dirty="0"/>
              <a:t>- </a:t>
            </a:r>
            <a:r>
              <a:rPr lang="en-US" dirty="0" err="1"/>
              <a:t>bahçıvanlık</a:t>
            </a:r>
            <a:r>
              <a:rPr lang="en-US" dirty="0"/>
              <a:t>- </a:t>
            </a:r>
            <a:r>
              <a:rPr lang="en-US" dirty="0" err="1"/>
              <a:t>arabamla</a:t>
            </a:r>
            <a:r>
              <a:rPr lang="en-US" dirty="0"/>
              <a:t> </a:t>
            </a:r>
            <a:r>
              <a:rPr lang="en-US" dirty="0" err="1"/>
              <a:t>çalışmak</a:t>
            </a:r>
            <a:r>
              <a:rPr lang="en-US" dirty="0"/>
              <a:t>- </a:t>
            </a:r>
            <a:r>
              <a:rPr lang="en-US" dirty="0" err="1"/>
              <a:t>arkadaşlarımı</a:t>
            </a:r>
            <a:r>
              <a:rPr lang="en-US" dirty="0"/>
              <a:t> </a:t>
            </a:r>
            <a:r>
              <a:rPr lang="en-US" dirty="0" err="1"/>
              <a:t>ziyaret</a:t>
            </a:r>
            <a:r>
              <a:rPr lang="en-US" dirty="0"/>
              <a:t> </a:t>
            </a:r>
            <a:r>
              <a:rPr lang="en-US" dirty="0" err="1"/>
              <a:t>etmek</a:t>
            </a:r>
            <a:r>
              <a:rPr lang="en-US" dirty="0"/>
              <a:t>- </a:t>
            </a:r>
            <a:r>
              <a:rPr lang="en-US" dirty="0" err="1"/>
              <a:t>bir</a:t>
            </a:r>
            <a:r>
              <a:rPr lang="en-US" dirty="0"/>
              <a:t> </a:t>
            </a:r>
            <a:r>
              <a:rPr lang="en-US" dirty="0" err="1"/>
              <a:t>arkadaşa</a:t>
            </a:r>
            <a:r>
              <a:rPr lang="en-US" dirty="0"/>
              <a:t> e-</a:t>
            </a:r>
            <a:r>
              <a:rPr lang="en-US" dirty="0" err="1"/>
              <a:t>posta</a:t>
            </a:r>
            <a:r>
              <a:rPr lang="en-US" dirty="0"/>
              <a:t> </a:t>
            </a:r>
            <a:r>
              <a:rPr lang="en-US" dirty="0" err="1"/>
              <a:t>yazmak</a:t>
            </a:r>
            <a:r>
              <a:rPr lang="en-US" dirty="0"/>
              <a:t>- </a:t>
            </a:r>
            <a:r>
              <a:rPr lang="en-US" dirty="0" err="1"/>
              <a:t>bir</a:t>
            </a:r>
            <a:r>
              <a:rPr lang="en-US" dirty="0"/>
              <a:t> </a:t>
            </a:r>
            <a:r>
              <a:rPr lang="en-US" dirty="0" err="1"/>
              <a:t>arkadaşını</a:t>
            </a:r>
            <a:r>
              <a:rPr lang="en-US" dirty="0"/>
              <a:t> </a:t>
            </a:r>
            <a:r>
              <a:rPr lang="en-US" dirty="0" err="1"/>
              <a:t>aramak</a:t>
            </a:r>
            <a:r>
              <a:rPr lang="en-US" dirty="0"/>
              <a:t>- </a:t>
            </a:r>
            <a:r>
              <a:rPr lang="en-US" dirty="0" err="1"/>
              <a:t>iyi</a:t>
            </a:r>
            <a:r>
              <a:rPr lang="en-US" dirty="0"/>
              <a:t> </a:t>
            </a:r>
            <a:r>
              <a:rPr lang="en-US" dirty="0" err="1"/>
              <a:t>bir</a:t>
            </a:r>
            <a:r>
              <a:rPr lang="en-US" dirty="0"/>
              <a:t> </a:t>
            </a:r>
            <a:r>
              <a:rPr lang="en-US" dirty="0" err="1"/>
              <a:t>kitap</a:t>
            </a:r>
            <a:r>
              <a:rPr lang="en-US" dirty="0"/>
              <a:t> </a:t>
            </a:r>
            <a:r>
              <a:rPr lang="en-US" dirty="0" err="1"/>
              <a:t>okumak</a:t>
            </a:r>
            <a:r>
              <a:rPr lang="en-US" dirty="0"/>
              <a:t>- </a:t>
            </a:r>
            <a:r>
              <a:rPr lang="en-US" dirty="0" err="1"/>
              <a:t>evi</a:t>
            </a:r>
            <a:r>
              <a:rPr lang="en-US" dirty="0"/>
              <a:t> </a:t>
            </a:r>
            <a:r>
              <a:rPr lang="en-US" dirty="0" err="1"/>
              <a:t>temizlemek</a:t>
            </a:r>
            <a:r>
              <a:rPr lang="en-US" dirty="0"/>
              <a:t>- </a:t>
            </a:r>
            <a:r>
              <a:rPr lang="en-US" dirty="0" err="1"/>
              <a:t>bir</a:t>
            </a:r>
            <a:r>
              <a:rPr lang="en-US" dirty="0"/>
              <a:t> </a:t>
            </a:r>
            <a:r>
              <a:rPr lang="en-US" dirty="0" err="1"/>
              <a:t>hedefe</a:t>
            </a:r>
            <a:r>
              <a:rPr lang="en-US" dirty="0"/>
              <a:t> </a:t>
            </a:r>
            <a:r>
              <a:rPr lang="en-US" dirty="0" err="1"/>
              <a:t>ulaşmak</a:t>
            </a:r>
            <a:r>
              <a:rPr lang="en-US" dirty="0"/>
              <a:t>- </a:t>
            </a:r>
            <a:r>
              <a:rPr lang="en-US" dirty="0" err="1"/>
              <a:t>lokantaya</a:t>
            </a:r>
            <a:r>
              <a:rPr lang="en-US" dirty="0"/>
              <a:t> </a:t>
            </a:r>
            <a:r>
              <a:rPr lang="en-US" dirty="0" err="1"/>
              <a:t>gitmek</a:t>
            </a:r>
            <a:r>
              <a:rPr lang="en-US" dirty="0"/>
              <a:t>- </a:t>
            </a:r>
            <a:r>
              <a:rPr lang="en-US" dirty="0" err="1"/>
              <a:t>uçurtma</a:t>
            </a:r>
            <a:r>
              <a:rPr lang="en-US" dirty="0"/>
              <a:t> </a:t>
            </a:r>
            <a:r>
              <a:rPr lang="en-US" dirty="0" err="1"/>
              <a:t>uçurmak</a:t>
            </a:r>
            <a:r>
              <a:rPr lang="en-US" dirty="0"/>
              <a:t>- </a:t>
            </a:r>
            <a:r>
              <a:rPr lang="en-US" dirty="0" err="1"/>
              <a:t>doğa</a:t>
            </a:r>
            <a:r>
              <a:rPr lang="en-US" dirty="0"/>
              <a:t> </a:t>
            </a:r>
            <a:r>
              <a:rPr lang="en-US" dirty="0" err="1"/>
              <a:t>yürüyüşüne</a:t>
            </a:r>
            <a:r>
              <a:rPr lang="en-US" dirty="0"/>
              <a:t> </a:t>
            </a:r>
            <a:r>
              <a:rPr lang="en-US" dirty="0" err="1"/>
              <a:t>çıkmak</a:t>
            </a:r>
            <a:r>
              <a:rPr lang="en-US" dirty="0"/>
              <a:t>- </a:t>
            </a:r>
            <a:r>
              <a:rPr lang="en-US" dirty="0" err="1"/>
              <a:t>yürüyüşe</a:t>
            </a:r>
            <a:r>
              <a:rPr lang="en-US" dirty="0"/>
              <a:t> </a:t>
            </a:r>
            <a:r>
              <a:rPr lang="en-US" dirty="0" err="1"/>
              <a:t>çıkmak</a:t>
            </a:r>
            <a:r>
              <a:rPr lang="en-US" dirty="0"/>
              <a:t>- </a:t>
            </a:r>
            <a:r>
              <a:rPr lang="en-US" dirty="0" err="1"/>
              <a:t>günlük</a:t>
            </a:r>
            <a:r>
              <a:rPr lang="en-US" dirty="0"/>
              <a:t> </a:t>
            </a:r>
            <a:r>
              <a:rPr lang="en-US" dirty="0" err="1"/>
              <a:t>tutmak</a:t>
            </a:r>
            <a:r>
              <a:rPr lang="en-US" dirty="0"/>
              <a:t>- </a:t>
            </a:r>
            <a:r>
              <a:rPr lang="en-US" dirty="0" err="1"/>
              <a:t>ibadethaneye</a:t>
            </a:r>
            <a:r>
              <a:rPr lang="en-US" dirty="0"/>
              <a:t> </a:t>
            </a:r>
            <a:r>
              <a:rPr lang="en-US" dirty="0" err="1"/>
              <a:t>gitmek</a:t>
            </a:r>
            <a:r>
              <a:rPr lang="en-US" dirty="0"/>
              <a:t>- </a:t>
            </a:r>
            <a:r>
              <a:rPr lang="en-US" dirty="0" err="1"/>
              <a:t>tiyatro</a:t>
            </a:r>
            <a:r>
              <a:rPr lang="en-US" dirty="0"/>
              <a:t> </a:t>
            </a:r>
            <a:r>
              <a:rPr lang="en-US" dirty="0" err="1"/>
              <a:t>grubuna</a:t>
            </a:r>
            <a:r>
              <a:rPr lang="en-US" dirty="0"/>
              <a:t> </a:t>
            </a:r>
            <a:r>
              <a:rPr lang="en-US" dirty="0" err="1"/>
              <a:t>katılmak</a:t>
            </a:r>
            <a:r>
              <a:rPr lang="en-US" dirty="0"/>
              <a:t>- </a:t>
            </a:r>
            <a:r>
              <a:rPr lang="en-US" dirty="0" err="1"/>
              <a:t>alışverişe</a:t>
            </a:r>
            <a:r>
              <a:rPr lang="en-US" dirty="0"/>
              <a:t> </a:t>
            </a:r>
            <a:r>
              <a:rPr lang="en-US" dirty="0" err="1"/>
              <a:t>gitmek</a:t>
            </a:r>
            <a:r>
              <a:rPr lang="en-US" dirty="0"/>
              <a:t>- </a:t>
            </a:r>
            <a:r>
              <a:rPr lang="en-US" dirty="0" err="1"/>
              <a:t>oturmak</a:t>
            </a:r>
            <a:r>
              <a:rPr lang="en-US" dirty="0"/>
              <a:t> </a:t>
            </a:r>
            <a:r>
              <a:rPr lang="en-US" dirty="0" err="1"/>
              <a:t>güneşlenmek</a:t>
            </a:r>
            <a:r>
              <a:rPr lang="en-US" dirty="0"/>
              <a:t>- </a:t>
            </a:r>
            <a:r>
              <a:rPr lang="en-US" dirty="0" err="1"/>
              <a:t>mahalle</a:t>
            </a:r>
            <a:r>
              <a:rPr lang="en-US" dirty="0"/>
              <a:t> </a:t>
            </a:r>
            <a:r>
              <a:rPr lang="en-US" dirty="0" err="1"/>
              <a:t>etkinliğine</a:t>
            </a:r>
            <a:r>
              <a:rPr lang="en-US" dirty="0"/>
              <a:t> </a:t>
            </a:r>
            <a:r>
              <a:rPr lang="en-US" dirty="0" err="1"/>
              <a:t>gitmek</a:t>
            </a:r>
            <a:r>
              <a:rPr lang="en-US" dirty="0"/>
              <a:t>- </a:t>
            </a:r>
            <a:r>
              <a:rPr lang="en-US" dirty="0" err="1"/>
              <a:t>müzeye</a:t>
            </a:r>
            <a:r>
              <a:rPr lang="en-US" dirty="0"/>
              <a:t> </a:t>
            </a:r>
            <a:r>
              <a:rPr lang="en-US" dirty="0" err="1"/>
              <a:t>gitmek</a:t>
            </a:r>
            <a:r>
              <a:rPr lang="en-US" dirty="0"/>
              <a:t>- </a:t>
            </a:r>
            <a:r>
              <a:rPr lang="en-US" dirty="0" err="1"/>
              <a:t>kitapçıya</a:t>
            </a:r>
            <a:r>
              <a:rPr lang="en-US" dirty="0"/>
              <a:t> </a:t>
            </a:r>
            <a:r>
              <a:rPr lang="en-US" dirty="0" err="1"/>
              <a:t>gitmek</a:t>
            </a:r>
            <a:r>
              <a:rPr lang="en-US" dirty="0"/>
              <a:t>- </a:t>
            </a:r>
            <a:r>
              <a:rPr lang="en-US" dirty="0" err="1"/>
              <a:t>fotoğraf</a:t>
            </a:r>
            <a:r>
              <a:rPr lang="en-US" dirty="0"/>
              <a:t> </a:t>
            </a:r>
            <a:r>
              <a:rPr lang="en-US" dirty="0" err="1"/>
              <a:t>çekmek</a:t>
            </a:r>
            <a:r>
              <a:rPr lang="en-US" dirty="0"/>
              <a:t>- </a:t>
            </a:r>
            <a:r>
              <a:rPr lang="en-US" dirty="0" err="1"/>
              <a:t>meditasyon</a:t>
            </a:r>
            <a:r>
              <a:rPr lang="en-US" dirty="0"/>
              <a:t> </a:t>
            </a:r>
            <a:r>
              <a:rPr lang="en-US" dirty="0" err="1"/>
              <a:t>yapmak</a:t>
            </a:r>
            <a:r>
              <a:rPr lang="en-US" dirty="0"/>
              <a:t>- </a:t>
            </a:r>
            <a:r>
              <a:rPr lang="en-US" dirty="0" err="1"/>
              <a:t>gevşeme</a:t>
            </a:r>
            <a:r>
              <a:rPr lang="en-US" dirty="0"/>
              <a:t> </a:t>
            </a:r>
            <a:r>
              <a:rPr lang="en-US" dirty="0" err="1"/>
              <a:t>egzersizleri</a:t>
            </a:r>
            <a:r>
              <a:rPr lang="en-US" dirty="0"/>
              <a:t> </a:t>
            </a:r>
            <a:r>
              <a:rPr lang="en-US" dirty="0" err="1"/>
              <a:t>yapmak</a:t>
            </a:r>
            <a:r>
              <a:rPr lang="en-US" dirty="0"/>
              <a:t>- </a:t>
            </a:r>
            <a:r>
              <a:rPr lang="en-US" dirty="0" err="1"/>
              <a:t>yemek</a:t>
            </a:r>
            <a:r>
              <a:rPr lang="en-US" dirty="0"/>
              <a:t> </a:t>
            </a:r>
            <a:r>
              <a:rPr lang="en-US" dirty="0" err="1"/>
              <a:t>pişirmek</a:t>
            </a:r>
            <a:r>
              <a:rPr lang="en-US" dirty="0"/>
              <a:t>- </a:t>
            </a:r>
            <a:r>
              <a:rPr lang="en-US" dirty="0" err="1"/>
              <a:t>ailemle</a:t>
            </a:r>
            <a:r>
              <a:rPr lang="en-US" dirty="0"/>
              <a:t> </a:t>
            </a:r>
            <a:r>
              <a:rPr lang="en-US" dirty="0" err="1"/>
              <a:t>vakit</a:t>
            </a:r>
            <a:r>
              <a:rPr lang="en-US" dirty="0"/>
              <a:t> </a:t>
            </a:r>
            <a:r>
              <a:rPr lang="en-US" dirty="0" err="1"/>
              <a:t>geçirmek</a:t>
            </a:r>
            <a:r>
              <a:rPr lang="en-US" dirty="0"/>
              <a:t>- </a:t>
            </a:r>
            <a:r>
              <a:rPr lang="en-US" dirty="0" err="1"/>
              <a:t>kağıt</a:t>
            </a:r>
            <a:r>
              <a:rPr lang="en-US" dirty="0"/>
              <a:t> </a:t>
            </a:r>
            <a:r>
              <a:rPr lang="en-US" dirty="0" err="1"/>
              <a:t>oyunları</a:t>
            </a:r>
            <a:r>
              <a:rPr lang="en-US" dirty="0"/>
              <a:t> </a:t>
            </a:r>
            <a:r>
              <a:rPr lang="en-US" dirty="0" err="1"/>
              <a:t>oynamak</a:t>
            </a:r>
            <a:r>
              <a:rPr lang="en-US" dirty="0"/>
              <a:t>- </a:t>
            </a:r>
            <a:r>
              <a:rPr lang="en-US" dirty="0" err="1"/>
              <a:t>egzersiz</a:t>
            </a:r>
            <a:r>
              <a:rPr lang="en-US" dirty="0"/>
              <a:t> </a:t>
            </a:r>
            <a:r>
              <a:rPr lang="en-US" dirty="0" err="1"/>
              <a:t>yapmak</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661248"/>
            <a:ext cx="1584176" cy="792088"/>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2400" b="1" dirty="0"/>
              <a:t>KEYİFLİ AKTİVİTELERLE NEGATİF RUH NASIL AZALTILIR</a:t>
            </a:r>
            <a:endParaRPr lang="el-GR" sz="2400" dirty="0"/>
          </a:p>
        </p:txBody>
      </p:sp>
      <p:sp>
        <p:nvSpPr>
          <p:cNvPr id="3" name="2 - Θέση περιεχομένου"/>
          <p:cNvSpPr>
            <a:spLocks noGrp="1"/>
          </p:cNvSpPr>
          <p:nvPr>
            <p:ph idx="1"/>
          </p:nvPr>
        </p:nvSpPr>
        <p:spPr>
          <a:xfrm>
            <a:off x="827584" y="2060848"/>
            <a:ext cx="6345260" cy="3530600"/>
          </a:xfrm>
        </p:spPr>
        <p:txBody>
          <a:bodyPr>
            <a:normAutofit/>
          </a:bodyPr>
          <a:lstStyle/>
          <a:p>
            <a:pPr lvl="0"/>
            <a:endParaRPr lang="en-US" dirty="0"/>
          </a:p>
          <a:p>
            <a:pPr lvl="0"/>
            <a:r>
              <a:rPr lang="en-US" dirty="0"/>
              <a:t>Bu </a:t>
            </a:r>
            <a:r>
              <a:rPr lang="en-US" dirty="0" err="1"/>
              <a:t>etkinliklerden</a:t>
            </a:r>
            <a:r>
              <a:rPr lang="en-US" dirty="0"/>
              <a:t> en </a:t>
            </a:r>
            <a:r>
              <a:rPr lang="en-US" dirty="0" err="1"/>
              <a:t>az</a:t>
            </a:r>
            <a:r>
              <a:rPr lang="en-US" dirty="0"/>
              <a:t> </a:t>
            </a:r>
            <a:r>
              <a:rPr lang="en-US" dirty="0" err="1"/>
              <a:t>dördünü</a:t>
            </a:r>
            <a:r>
              <a:rPr lang="en-US" dirty="0"/>
              <a:t> </a:t>
            </a:r>
            <a:r>
              <a:rPr lang="en-US" dirty="0" err="1"/>
              <a:t>seçeceğiniz</a:t>
            </a:r>
            <a:r>
              <a:rPr lang="en-US" dirty="0"/>
              <a:t> </a:t>
            </a:r>
            <a:r>
              <a:rPr lang="en-US" dirty="0" err="1"/>
              <a:t>bir</a:t>
            </a:r>
            <a:r>
              <a:rPr lang="en-US" dirty="0"/>
              <a:t> program </a:t>
            </a:r>
            <a:r>
              <a:rPr lang="en-US" dirty="0" err="1"/>
              <a:t>yapın</a:t>
            </a:r>
            <a:r>
              <a:rPr lang="en-US" dirty="0"/>
              <a:t>, </a:t>
            </a:r>
            <a:r>
              <a:rPr lang="en-US" dirty="0" err="1"/>
              <a:t>böylece</a:t>
            </a:r>
            <a:r>
              <a:rPr lang="en-US" dirty="0"/>
              <a:t> </a:t>
            </a:r>
            <a:r>
              <a:rPr lang="en-US" dirty="0" err="1"/>
              <a:t>bunları</a:t>
            </a:r>
            <a:r>
              <a:rPr lang="en-US" dirty="0"/>
              <a:t> her </a:t>
            </a:r>
            <a:r>
              <a:rPr lang="en-US" dirty="0" err="1"/>
              <a:t>hafta</a:t>
            </a:r>
            <a:r>
              <a:rPr lang="en-US" dirty="0"/>
              <a:t> </a:t>
            </a:r>
            <a:r>
              <a:rPr lang="en-US" dirty="0" err="1"/>
              <a:t>yapabilirsiniz</a:t>
            </a:r>
            <a:r>
              <a:rPr lang="en-US" dirty="0"/>
              <a:t>. </a:t>
            </a:r>
            <a:r>
              <a:rPr lang="en-US" dirty="0" err="1"/>
              <a:t>Bunları</a:t>
            </a:r>
            <a:r>
              <a:rPr lang="en-US" dirty="0"/>
              <a:t> tam </a:t>
            </a:r>
            <a:r>
              <a:rPr lang="en-US" dirty="0" err="1"/>
              <a:t>olarak</a:t>
            </a:r>
            <a:r>
              <a:rPr lang="en-US" dirty="0"/>
              <a:t> ne </a:t>
            </a:r>
            <a:r>
              <a:rPr lang="en-US" dirty="0" err="1"/>
              <a:t>zaman</a:t>
            </a:r>
            <a:r>
              <a:rPr lang="en-US" dirty="0"/>
              <a:t> </a:t>
            </a:r>
            <a:r>
              <a:rPr lang="en-US" dirty="0" err="1"/>
              <a:t>yapacağınızı</a:t>
            </a:r>
            <a:r>
              <a:rPr lang="en-US" dirty="0"/>
              <a:t> </a:t>
            </a:r>
            <a:r>
              <a:rPr lang="en-US" dirty="0" err="1"/>
              <a:t>yazın</a:t>
            </a:r>
            <a:r>
              <a:rPr lang="en-US" dirty="0"/>
              <a:t>.</a:t>
            </a:r>
          </a:p>
          <a:p>
            <a:pPr lvl="0"/>
            <a:r>
              <a:rPr lang="en-US" dirty="0"/>
              <a:t>Bu </a:t>
            </a:r>
            <a:r>
              <a:rPr lang="en-US" dirty="0" err="1"/>
              <a:t>etkinlikleri</a:t>
            </a:r>
            <a:r>
              <a:rPr lang="en-US" dirty="0"/>
              <a:t> </a:t>
            </a:r>
            <a:r>
              <a:rPr lang="en-US" dirty="0" err="1"/>
              <a:t>yaparken</a:t>
            </a:r>
            <a:r>
              <a:rPr lang="en-US" dirty="0"/>
              <a:t> </a:t>
            </a:r>
            <a:r>
              <a:rPr lang="en-US" dirty="0" err="1"/>
              <a:t>ortaya</a:t>
            </a:r>
            <a:r>
              <a:rPr lang="en-US" dirty="0"/>
              <a:t> </a:t>
            </a:r>
            <a:r>
              <a:rPr lang="en-US" dirty="0" err="1"/>
              <a:t>çıkabilecek</a:t>
            </a:r>
            <a:r>
              <a:rPr lang="en-US" dirty="0"/>
              <a:t> </a:t>
            </a:r>
            <a:r>
              <a:rPr lang="en-US" dirty="0" err="1"/>
              <a:t>engelleri</a:t>
            </a:r>
            <a:r>
              <a:rPr lang="en-US" dirty="0"/>
              <a:t> not </a:t>
            </a:r>
            <a:r>
              <a:rPr lang="en-US" dirty="0" err="1"/>
              <a:t>edin</a:t>
            </a:r>
            <a:r>
              <a:rPr lang="en-US" dirty="0"/>
              <a:t> </a:t>
            </a:r>
            <a:r>
              <a:rPr lang="en-US" dirty="0" err="1"/>
              <a:t>ve</a:t>
            </a:r>
            <a:r>
              <a:rPr lang="en-US" dirty="0"/>
              <a:t> </a:t>
            </a:r>
            <a:r>
              <a:rPr lang="en-US" dirty="0" err="1"/>
              <a:t>bunları</a:t>
            </a:r>
            <a:r>
              <a:rPr lang="en-US" dirty="0"/>
              <a:t> </a:t>
            </a:r>
            <a:r>
              <a:rPr lang="en-US" dirty="0" err="1"/>
              <a:t>aşmanın</a:t>
            </a:r>
            <a:r>
              <a:rPr lang="en-US" dirty="0"/>
              <a:t> </a:t>
            </a:r>
            <a:r>
              <a:rPr lang="en-US" dirty="0" err="1"/>
              <a:t>yollarını</a:t>
            </a:r>
            <a:r>
              <a:rPr lang="en-US" dirty="0"/>
              <a:t> </a:t>
            </a:r>
            <a:r>
              <a:rPr lang="en-US" dirty="0" err="1"/>
              <a:t>yazın</a:t>
            </a:r>
            <a:r>
              <a:rPr lang="en-US" dirty="0"/>
              <a:t>.</a:t>
            </a:r>
          </a:p>
          <a:p>
            <a:pPr lvl="0"/>
            <a:r>
              <a:rPr lang="en-US" dirty="0" err="1"/>
              <a:t>Aktiviteleri</a:t>
            </a:r>
            <a:r>
              <a:rPr lang="en-US" dirty="0"/>
              <a:t> </a:t>
            </a:r>
            <a:r>
              <a:rPr lang="en-US" dirty="0" err="1"/>
              <a:t>yaptıktan</a:t>
            </a:r>
            <a:r>
              <a:rPr lang="en-US" dirty="0"/>
              <a:t> </a:t>
            </a:r>
            <a:r>
              <a:rPr lang="en-US" dirty="0" err="1"/>
              <a:t>sonra</a:t>
            </a:r>
            <a:r>
              <a:rPr lang="en-US" dirty="0"/>
              <a:t> </a:t>
            </a:r>
            <a:r>
              <a:rPr lang="en-US" dirty="0" err="1"/>
              <a:t>kendinizi</a:t>
            </a:r>
            <a:r>
              <a:rPr lang="en-US" dirty="0"/>
              <a:t> </a:t>
            </a:r>
            <a:r>
              <a:rPr lang="en-US" dirty="0" err="1"/>
              <a:t>daha</a:t>
            </a:r>
            <a:r>
              <a:rPr lang="en-US" dirty="0"/>
              <a:t> </a:t>
            </a:r>
            <a:r>
              <a:rPr lang="en-US" dirty="0" err="1"/>
              <a:t>iyi</a:t>
            </a:r>
            <a:r>
              <a:rPr lang="en-US" dirty="0"/>
              <a:t> </a:t>
            </a:r>
            <a:r>
              <a:rPr lang="en-US" dirty="0" err="1"/>
              <a:t>hissedip</a:t>
            </a:r>
            <a:r>
              <a:rPr lang="en-US" dirty="0"/>
              <a:t> </a:t>
            </a:r>
            <a:r>
              <a:rPr lang="en-US" dirty="0" err="1"/>
              <a:t>hissetmediğinizi</a:t>
            </a:r>
            <a:r>
              <a:rPr lang="en-US" dirty="0"/>
              <a:t> not </a:t>
            </a:r>
            <a:r>
              <a:rPr lang="en-US" dirty="0" err="1"/>
              <a:t>edin</a:t>
            </a:r>
            <a:r>
              <a:rPr lang="en-US" dirty="0"/>
              <a:t>, </a:t>
            </a:r>
            <a:r>
              <a:rPr lang="en-US" dirty="0" err="1"/>
              <a:t>aktiviteden</a:t>
            </a:r>
            <a:r>
              <a:rPr lang="en-US" dirty="0"/>
              <a:t> </a:t>
            </a:r>
            <a:r>
              <a:rPr lang="en-US" dirty="0" err="1"/>
              <a:t>hemen</a:t>
            </a:r>
            <a:r>
              <a:rPr lang="en-US" dirty="0"/>
              <a:t> </a:t>
            </a:r>
            <a:r>
              <a:rPr lang="en-US" dirty="0" err="1"/>
              <a:t>sonra</a:t>
            </a:r>
            <a:r>
              <a:rPr lang="en-US" dirty="0"/>
              <a:t> </a:t>
            </a:r>
            <a:r>
              <a:rPr lang="en-US" dirty="0" err="1"/>
              <a:t>ve</a:t>
            </a:r>
            <a:r>
              <a:rPr lang="en-US" dirty="0"/>
              <a:t> </a:t>
            </a:r>
            <a:r>
              <a:rPr lang="en-US" dirty="0" err="1"/>
              <a:t>bir</a:t>
            </a:r>
            <a:r>
              <a:rPr lang="en-US" dirty="0"/>
              <a:t> </a:t>
            </a:r>
            <a:r>
              <a:rPr lang="en-US" dirty="0" err="1"/>
              <a:t>haftalık</a:t>
            </a:r>
            <a:r>
              <a:rPr lang="en-US" dirty="0"/>
              <a:t> </a:t>
            </a:r>
            <a:r>
              <a:rPr lang="en-US" dirty="0" err="1"/>
              <a:t>keyifli</a:t>
            </a:r>
            <a:r>
              <a:rPr lang="en-US" dirty="0"/>
              <a:t> </a:t>
            </a:r>
            <a:r>
              <a:rPr lang="en-US" dirty="0" err="1"/>
              <a:t>aktivitelerden</a:t>
            </a:r>
            <a:r>
              <a:rPr lang="en-US" dirty="0"/>
              <a:t> </a:t>
            </a:r>
            <a:r>
              <a:rPr lang="en-US" dirty="0" err="1"/>
              <a:t>sonra</a:t>
            </a:r>
            <a:r>
              <a:rPr lang="en-US" dirty="0"/>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661248"/>
            <a:ext cx="1584176" cy="792088"/>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836712"/>
            <a:ext cx="6343672" cy="709865"/>
          </a:xfrm>
        </p:spPr>
        <p:txBody>
          <a:bodyPr>
            <a:normAutofit/>
          </a:bodyPr>
          <a:lstStyle/>
          <a:p>
            <a:r>
              <a:rPr lang="en-US" dirty="0"/>
              <a:t>VÜCUDUNUZ İÇİN İYİ OLUN</a:t>
            </a:r>
            <a:endParaRPr lang="el-GR" dirty="0"/>
          </a:p>
        </p:txBody>
      </p:sp>
      <p:sp>
        <p:nvSpPr>
          <p:cNvPr id="3" name="2 - Θέση περιεχομένου"/>
          <p:cNvSpPr>
            <a:spLocks noGrp="1"/>
          </p:cNvSpPr>
          <p:nvPr>
            <p:ph idx="1"/>
          </p:nvPr>
        </p:nvSpPr>
        <p:spPr>
          <a:xfrm>
            <a:off x="827584" y="2060849"/>
            <a:ext cx="7560651" cy="4176464"/>
          </a:xfrm>
        </p:spPr>
        <p:txBody>
          <a:bodyPr>
            <a:normAutofit fontScale="92500" lnSpcReduction="10000"/>
          </a:bodyPr>
          <a:lstStyle/>
          <a:p>
            <a:pPr>
              <a:buNone/>
            </a:pPr>
            <a:r>
              <a:rPr lang="en-US" b="1" dirty="0" err="1"/>
              <a:t>Derin</a:t>
            </a:r>
            <a:r>
              <a:rPr lang="en-US" b="1" dirty="0"/>
              <a:t> </a:t>
            </a:r>
            <a:r>
              <a:rPr lang="en-US" b="1" dirty="0" err="1"/>
              <a:t>nefes</a:t>
            </a:r>
            <a:endParaRPr lang="en-US" b="1" dirty="0"/>
          </a:p>
          <a:p>
            <a:pPr>
              <a:buNone/>
            </a:pPr>
            <a:r>
              <a:rPr lang="en-US" b="1" dirty="0"/>
              <a:t>https://www.youtube.com/watch?v=Wemm-i6XHr8</a:t>
            </a:r>
          </a:p>
          <a:p>
            <a:pPr>
              <a:buNone/>
            </a:pPr>
            <a:r>
              <a:rPr lang="en-US" b="1" dirty="0" err="1"/>
              <a:t>Yavaş</a:t>
            </a:r>
            <a:r>
              <a:rPr lang="en-US" b="1" dirty="0"/>
              <a:t>, </a:t>
            </a:r>
            <a:r>
              <a:rPr lang="en-US" b="1" dirty="0" err="1"/>
              <a:t>derin</a:t>
            </a:r>
            <a:r>
              <a:rPr lang="en-US" b="1" dirty="0"/>
              <a:t> </a:t>
            </a:r>
            <a:r>
              <a:rPr lang="en-US" b="1" dirty="0" err="1"/>
              <a:t>nefesler</a:t>
            </a:r>
            <a:r>
              <a:rPr lang="en-US" b="1" dirty="0"/>
              <a:t> </a:t>
            </a:r>
            <a:r>
              <a:rPr lang="en-US" b="1" dirty="0" err="1"/>
              <a:t>alın</a:t>
            </a:r>
            <a:endParaRPr lang="en-US" b="1" dirty="0"/>
          </a:p>
          <a:p>
            <a:pPr>
              <a:buNone/>
            </a:pPr>
            <a:r>
              <a:rPr lang="en-US" b="1" dirty="0" err="1"/>
              <a:t>Diyaframdan</a:t>
            </a:r>
            <a:r>
              <a:rPr lang="en-US" b="1" dirty="0"/>
              <a:t> </a:t>
            </a:r>
            <a:r>
              <a:rPr lang="en-US" b="1" dirty="0" err="1"/>
              <a:t>nefes</a:t>
            </a:r>
            <a:r>
              <a:rPr lang="en-US" b="1" dirty="0"/>
              <a:t> </a:t>
            </a:r>
            <a:r>
              <a:rPr lang="en-US" b="1" dirty="0" err="1"/>
              <a:t>alın</a:t>
            </a:r>
            <a:endParaRPr lang="en-US" b="1" dirty="0"/>
          </a:p>
          <a:p>
            <a:pPr>
              <a:buNone/>
            </a:pPr>
            <a:r>
              <a:rPr lang="en-US" b="1" dirty="0" err="1"/>
              <a:t>Midenizin</a:t>
            </a:r>
            <a:r>
              <a:rPr lang="en-US" b="1" dirty="0"/>
              <a:t> </a:t>
            </a:r>
            <a:r>
              <a:rPr lang="en-US" b="1" dirty="0" err="1"/>
              <a:t>kasıldığını</a:t>
            </a:r>
            <a:r>
              <a:rPr lang="en-US" b="1" dirty="0"/>
              <a:t> </a:t>
            </a:r>
            <a:r>
              <a:rPr lang="en-US" b="1" dirty="0" err="1"/>
              <a:t>fark</a:t>
            </a:r>
            <a:r>
              <a:rPr lang="en-US" b="1" dirty="0"/>
              <a:t> </a:t>
            </a:r>
            <a:r>
              <a:rPr lang="en-US" b="1" dirty="0" err="1"/>
              <a:t>edin</a:t>
            </a:r>
            <a:r>
              <a:rPr lang="en-US" b="1" dirty="0"/>
              <a:t> </a:t>
            </a:r>
            <a:r>
              <a:rPr lang="en-US" b="1" dirty="0" err="1"/>
              <a:t>ve</a:t>
            </a:r>
            <a:r>
              <a:rPr lang="en-US" b="1" dirty="0"/>
              <a:t> </a:t>
            </a:r>
            <a:r>
              <a:rPr lang="en-US" b="1" dirty="0" err="1"/>
              <a:t>göğsünüzü</a:t>
            </a:r>
            <a:r>
              <a:rPr lang="en-US" b="1" dirty="0"/>
              <a:t> </a:t>
            </a:r>
            <a:r>
              <a:rPr lang="en-US" b="1" dirty="0" err="1"/>
              <a:t>sabit</a:t>
            </a:r>
            <a:r>
              <a:rPr lang="en-US" b="1" dirty="0"/>
              <a:t> </a:t>
            </a:r>
            <a:r>
              <a:rPr lang="en-US" b="1" dirty="0" err="1"/>
              <a:t>tutmaya</a:t>
            </a:r>
            <a:r>
              <a:rPr lang="en-US" b="1" dirty="0"/>
              <a:t> </a:t>
            </a:r>
            <a:r>
              <a:rPr lang="en-US" b="1" dirty="0" err="1"/>
              <a:t>çalışın</a:t>
            </a:r>
            <a:r>
              <a:rPr lang="en-US" b="1" dirty="0"/>
              <a:t>.</a:t>
            </a:r>
          </a:p>
          <a:p>
            <a:pPr>
              <a:buNone/>
            </a:pPr>
            <a:r>
              <a:rPr lang="en-US" b="1" dirty="0" err="1"/>
              <a:t>Karnınızın</a:t>
            </a:r>
            <a:r>
              <a:rPr lang="en-US" b="1" dirty="0"/>
              <a:t> </a:t>
            </a:r>
            <a:r>
              <a:rPr lang="en-US" b="1" dirty="0" err="1"/>
              <a:t>şişkinliğine</a:t>
            </a:r>
            <a:r>
              <a:rPr lang="en-US" b="1" dirty="0"/>
              <a:t> </a:t>
            </a:r>
            <a:r>
              <a:rPr lang="en-US" b="1" dirty="0" err="1"/>
              <a:t>dikkat</a:t>
            </a:r>
            <a:r>
              <a:rPr lang="en-US" b="1" dirty="0"/>
              <a:t> </a:t>
            </a:r>
            <a:r>
              <a:rPr lang="en-US" b="1" dirty="0" err="1"/>
              <a:t>edin</a:t>
            </a:r>
            <a:r>
              <a:rPr lang="en-US" b="1" dirty="0"/>
              <a:t> </a:t>
            </a:r>
            <a:r>
              <a:rPr lang="en-US" b="1" dirty="0" err="1"/>
              <a:t>ve</a:t>
            </a:r>
            <a:r>
              <a:rPr lang="en-US" b="1" dirty="0"/>
              <a:t> </a:t>
            </a:r>
            <a:r>
              <a:rPr lang="en-US" b="1" dirty="0" err="1"/>
              <a:t>nefes</a:t>
            </a:r>
            <a:r>
              <a:rPr lang="en-US" b="1" dirty="0"/>
              <a:t> </a:t>
            </a:r>
            <a:r>
              <a:rPr lang="en-US" b="1" dirty="0" err="1"/>
              <a:t>verirken</a:t>
            </a:r>
            <a:r>
              <a:rPr lang="en-US" b="1" dirty="0"/>
              <a:t> </a:t>
            </a:r>
            <a:r>
              <a:rPr lang="en-US" b="1" dirty="0" err="1"/>
              <a:t>göğsünüzü</a:t>
            </a:r>
            <a:r>
              <a:rPr lang="en-US" b="1" dirty="0"/>
              <a:t> </a:t>
            </a:r>
            <a:r>
              <a:rPr lang="en-US" b="1" dirty="0" err="1"/>
              <a:t>sabit</a:t>
            </a:r>
            <a:r>
              <a:rPr lang="en-US" b="1" dirty="0"/>
              <a:t> </a:t>
            </a:r>
            <a:r>
              <a:rPr lang="en-US" b="1" dirty="0" err="1"/>
              <a:t>tutmaya</a:t>
            </a:r>
            <a:r>
              <a:rPr lang="en-US" b="1" dirty="0"/>
              <a:t> </a:t>
            </a:r>
            <a:r>
              <a:rPr lang="en-US" b="1" dirty="0" err="1"/>
              <a:t>çalışın</a:t>
            </a:r>
            <a:r>
              <a:rPr lang="en-US" b="1" dirty="0"/>
              <a:t>.</a:t>
            </a:r>
          </a:p>
          <a:p>
            <a:pPr>
              <a:buNone/>
            </a:pPr>
            <a:r>
              <a:rPr lang="en-US" b="1" dirty="0" err="1"/>
              <a:t>Dilerseniz</a:t>
            </a:r>
            <a:r>
              <a:rPr lang="en-US" b="1" dirty="0"/>
              <a:t> </a:t>
            </a:r>
            <a:r>
              <a:rPr lang="en-US" b="1" dirty="0" err="1"/>
              <a:t>nefes</a:t>
            </a:r>
            <a:r>
              <a:rPr lang="en-US" b="1" dirty="0"/>
              <a:t> </a:t>
            </a:r>
            <a:r>
              <a:rPr lang="en-US" b="1" dirty="0" err="1"/>
              <a:t>alırken</a:t>
            </a:r>
            <a:r>
              <a:rPr lang="en-US" b="1" dirty="0"/>
              <a:t> 4 </a:t>
            </a:r>
            <a:r>
              <a:rPr lang="en-US" b="1" dirty="0" err="1"/>
              <a:t>saniye</a:t>
            </a:r>
            <a:r>
              <a:rPr lang="en-US" b="1" dirty="0"/>
              <a:t> </a:t>
            </a:r>
            <a:r>
              <a:rPr lang="en-US" b="1" dirty="0" err="1"/>
              <a:t>sayın</a:t>
            </a:r>
            <a:r>
              <a:rPr lang="en-US" b="1" dirty="0"/>
              <a:t>, 4 </a:t>
            </a:r>
            <a:r>
              <a:rPr lang="en-US" b="1" dirty="0" err="1"/>
              <a:t>saniye</a:t>
            </a:r>
            <a:r>
              <a:rPr lang="en-US" b="1" dirty="0"/>
              <a:t> </a:t>
            </a:r>
            <a:r>
              <a:rPr lang="en-US" b="1" dirty="0" err="1"/>
              <a:t>tutun</a:t>
            </a:r>
            <a:r>
              <a:rPr lang="en-US" b="1" dirty="0"/>
              <a:t>, </a:t>
            </a:r>
            <a:r>
              <a:rPr lang="en-US" b="1" dirty="0" err="1"/>
              <a:t>nefes</a:t>
            </a:r>
            <a:r>
              <a:rPr lang="en-US" b="1" dirty="0"/>
              <a:t> </a:t>
            </a:r>
            <a:r>
              <a:rPr lang="en-US" b="1" dirty="0" err="1"/>
              <a:t>verirken</a:t>
            </a:r>
            <a:r>
              <a:rPr lang="en-US" b="1" dirty="0"/>
              <a:t> 6 </a:t>
            </a:r>
            <a:r>
              <a:rPr lang="en-US" b="1" dirty="0" err="1"/>
              <a:t>saniye</a:t>
            </a:r>
            <a:r>
              <a:rPr lang="en-US" b="1" dirty="0"/>
              <a:t> </a:t>
            </a:r>
            <a:r>
              <a:rPr lang="en-US" b="1" dirty="0" err="1"/>
              <a:t>ve</a:t>
            </a:r>
            <a:r>
              <a:rPr lang="en-US" b="1" dirty="0"/>
              <a:t> </a:t>
            </a:r>
            <a:r>
              <a:rPr lang="en-US" b="1" dirty="0" err="1"/>
              <a:t>tekrar</a:t>
            </a:r>
            <a:r>
              <a:rPr lang="en-US" b="1" dirty="0"/>
              <a:t> </a:t>
            </a:r>
            <a:r>
              <a:rPr lang="en-US" b="1" dirty="0" err="1"/>
              <a:t>başlamadan</a:t>
            </a:r>
            <a:r>
              <a:rPr lang="en-US" b="1" dirty="0"/>
              <a:t> </a:t>
            </a:r>
            <a:r>
              <a:rPr lang="en-US" b="1" dirty="0" err="1"/>
              <a:t>önce</a:t>
            </a:r>
            <a:r>
              <a:rPr lang="en-US" b="1" dirty="0"/>
              <a:t> 2 </a:t>
            </a:r>
            <a:r>
              <a:rPr lang="en-US" b="1" dirty="0" err="1"/>
              <a:t>saniye</a:t>
            </a:r>
            <a:r>
              <a:rPr lang="en-US" b="1" dirty="0"/>
              <a:t> </a:t>
            </a:r>
            <a:r>
              <a:rPr lang="en-US" b="1" dirty="0" err="1"/>
              <a:t>sayın</a:t>
            </a:r>
            <a:r>
              <a:rPr lang="en-US" b="1" dirty="0"/>
              <a:t>.</a:t>
            </a:r>
          </a:p>
          <a:p>
            <a:pPr>
              <a:buNone/>
            </a:pPr>
            <a:r>
              <a:rPr lang="en-US" b="1" dirty="0" err="1"/>
              <a:t>Nefes</a:t>
            </a:r>
            <a:r>
              <a:rPr lang="en-US" b="1" dirty="0"/>
              <a:t> </a:t>
            </a:r>
            <a:r>
              <a:rPr lang="en-US" b="1" dirty="0" err="1"/>
              <a:t>verirken</a:t>
            </a:r>
            <a:r>
              <a:rPr lang="en-US" b="1" dirty="0"/>
              <a:t> “</a:t>
            </a:r>
            <a:r>
              <a:rPr lang="en-US" b="1" dirty="0" err="1"/>
              <a:t>rahatla</a:t>
            </a:r>
            <a:r>
              <a:rPr lang="en-US" b="1" dirty="0"/>
              <a:t>” </a:t>
            </a:r>
            <a:r>
              <a:rPr lang="en-US" b="1" dirty="0" err="1"/>
              <a:t>veya</a:t>
            </a:r>
            <a:r>
              <a:rPr lang="en-US" b="1" dirty="0"/>
              <a:t> “</a:t>
            </a:r>
            <a:r>
              <a:rPr lang="en-US" b="1" dirty="0" err="1"/>
              <a:t>huzur</a:t>
            </a:r>
            <a:r>
              <a:rPr lang="en-US" b="1" dirty="0"/>
              <a:t>” </a:t>
            </a:r>
            <a:r>
              <a:rPr lang="en-US" b="1" dirty="0" err="1"/>
              <a:t>kelimelerini</a:t>
            </a:r>
            <a:r>
              <a:rPr lang="en-US" b="1" dirty="0"/>
              <a:t> </a:t>
            </a:r>
            <a:r>
              <a:rPr lang="en-US" b="1" dirty="0" err="1"/>
              <a:t>tekrarlayın</a:t>
            </a:r>
            <a:r>
              <a:rPr lang="en-US" b="1" dirty="0"/>
              <a:t>.</a:t>
            </a:r>
          </a:p>
          <a:p>
            <a:pPr>
              <a:buNone/>
            </a:pPr>
            <a:r>
              <a:rPr lang="en-US" b="1" dirty="0"/>
              <a:t>5-10 </a:t>
            </a:r>
            <a:r>
              <a:rPr lang="en-US" b="1" dirty="0" err="1"/>
              <a:t>saniye</a:t>
            </a:r>
            <a:r>
              <a:rPr lang="en-US" b="1" dirty="0"/>
              <a:t> </a:t>
            </a:r>
            <a:r>
              <a:rPr lang="en-US" b="1" dirty="0" err="1"/>
              <a:t>tekrarlayın</a:t>
            </a:r>
            <a:endParaRPr lang="en-US" b="1" dirty="0"/>
          </a:p>
          <a:p>
            <a:pPr>
              <a:buNone/>
            </a:pPr>
            <a:r>
              <a:rPr lang="en-US" b="1" dirty="0"/>
              <a:t>Ne </a:t>
            </a:r>
            <a:r>
              <a:rPr lang="en-US" b="1" dirty="0" err="1"/>
              <a:t>kadar</a:t>
            </a:r>
            <a:r>
              <a:rPr lang="en-US" b="1" dirty="0"/>
              <a:t> </a:t>
            </a:r>
            <a:r>
              <a:rPr lang="en-US" b="1" dirty="0" err="1"/>
              <a:t>çok</a:t>
            </a:r>
            <a:r>
              <a:rPr lang="en-US" b="1" dirty="0"/>
              <a:t> </a:t>
            </a:r>
            <a:r>
              <a:rPr lang="en-US" b="1" dirty="0" err="1"/>
              <a:t>pratik</a:t>
            </a:r>
            <a:r>
              <a:rPr lang="en-US" b="1" dirty="0"/>
              <a:t> </a:t>
            </a:r>
            <a:r>
              <a:rPr lang="en-US" b="1" dirty="0" err="1"/>
              <a:t>yaparsanız</a:t>
            </a:r>
            <a:r>
              <a:rPr lang="en-US" b="1" dirty="0"/>
              <a:t>, </a:t>
            </a:r>
            <a:r>
              <a:rPr lang="en-US" b="1" dirty="0" err="1"/>
              <a:t>rahatlamanız</a:t>
            </a:r>
            <a:r>
              <a:rPr lang="en-US" b="1" dirty="0"/>
              <a:t> o </a:t>
            </a:r>
            <a:r>
              <a:rPr lang="en-US" b="1" dirty="0" err="1"/>
              <a:t>kadar</a:t>
            </a:r>
            <a:r>
              <a:rPr lang="en-US" b="1" dirty="0"/>
              <a:t> </a:t>
            </a:r>
            <a:r>
              <a:rPr lang="en-US" b="1" dirty="0" err="1"/>
              <a:t>kolay</a:t>
            </a:r>
            <a:r>
              <a:rPr lang="en-US" b="1" dirty="0"/>
              <a:t> </a:t>
            </a:r>
            <a:r>
              <a:rPr lang="en-US" b="1" dirty="0" err="1"/>
              <a:t>olur</a:t>
            </a:r>
            <a:endParaRPr lang="el-GR" dirty="0"/>
          </a:p>
        </p:txBody>
      </p:sp>
      <p:pic>
        <p:nvPicPr>
          <p:cNvPr id="4" name="Picture 1"/>
          <p:cNvPicPr>
            <a:picLocks noChangeAspect="1" noChangeArrowheads="1"/>
          </p:cNvPicPr>
          <p:nvPr/>
        </p:nvPicPr>
        <p:blipFill>
          <a:blip r:embed="rId3" cstate="print"/>
          <a:srcRect/>
          <a:stretch>
            <a:fillRect/>
          </a:stretch>
        </p:blipFill>
        <p:spPr bwMode="auto">
          <a:xfrm>
            <a:off x="755576" y="6237312"/>
            <a:ext cx="2232248" cy="6195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012160" y="6237566"/>
            <a:ext cx="1115616" cy="620434"/>
          </a:xfrm>
          <a:prstGeom prst="rect">
            <a:avLst/>
          </a:prstGeom>
        </p:spPr>
      </p:pic>
      <p:pic>
        <p:nvPicPr>
          <p:cNvPr id="6" name="5 - Εικόνα" descr="include logo.jpg"/>
          <p:cNvPicPr>
            <a:picLocks noChangeAspect="1"/>
          </p:cNvPicPr>
          <p:nvPr/>
        </p:nvPicPr>
        <p:blipFill>
          <a:blip r:embed="rId5" cstate="print"/>
          <a:stretch>
            <a:fillRect/>
          </a:stretch>
        </p:blipFill>
        <p:spPr>
          <a:xfrm>
            <a:off x="3707904" y="6237566"/>
            <a:ext cx="1584176" cy="62043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GB" b="1" dirty="0"/>
              <a:t>VÜCUDUNUZ İÇİN İYİ OLUN</a:t>
            </a:r>
            <a:endParaRPr lang="el-GR" b="1" dirty="0"/>
          </a:p>
        </p:txBody>
      </p:sp>
      <p:sp>
        <p:nvSpPr>
          <p:cNvPr id="3" name="2 - Θέση περιεχομένου"/>
          <p:cNvSpPr>
            <a:spLocks noGrp="1"/>
          </p:cNvSpPr>
          <p:nvPr>
            <p:ph idx="1"/>
          </p:nvPr>
        </p:nvSpPr>
        <p:spPr>
          <a:xfrm>
            <a:off x="755576" y="2132856"/>
            <a:ext cx="6345260" cy="3530600"/>
          </a:xfrm>
        </p:spPr>
        <p:txBody>
          <a:bodyPr>
            <a:normAutofit fontScale="92500" lnSpcReduction="10000"/>
          </a:bodyPr>
          <a:lstStyle/>
          <a:p>
            <a:pPr>
              <a:buNone/>
            </a:pPr>
            <a:r>
              <a:rPr lang="en-GB" b="1" dirty="0"/>
              <a:t>ideal </a:t>
            </a:r>
            <a:r>
              <a:rPr lang="en-GB" b="1" dirty="0" err="1"/>
              <a:t>egzersiz</a:t>
            </a:r>
            <a:endParaRPr lang="en-GB" b="1" dirty="0"/>
          </a:p>
          <a:p>
            <a:pPr>
              <a:buNone/>
            </a:pPr>
            <a:r>
              <a:rPr lang="en-GB" b="1" dirty="0" err="1"/>
              <a:t>aerobik</a:t>
            </a:r>
            <a:endParaRPr lang="en-GB" b="1" dirty="0"/>
          </a:p>
          <a:p>
            <a:pPr>
              <a:buNone/>
            </a:pPr>
            <a:r>
              <a:rPr lang="en-GB" b="1" dirty="0" err="1"/>
              <a:t>haftada</a:t>
            </a:r>
            <a:r>
              <a:rPr lang="en-GB" b="1" dirty="0"/>
              <a:t> 4-5 </a:t>
            </a:r>
            <a:r>
              <a:rPr lang="en-GB" b="1" dirty="0" err="1"/>
              <a:t>kez</a:t>
            </a:r>
            <a:endParaRPr lang="en-GB" b="1" dirty="0"/>
          </a:p>
          <a:p>
            <a:pPr>
              <a:buNone/>
            </a:pPr>
            <a:r>
              <a:rPr lang="en-GB" b="1" dirty="0"/>
              <a:t>20-30 </a:t>
            </a:r>
            <a:r>
              <a:rPr lang="en-GB" b="1" dirty="0" err="1"/>
              <a:t>dakika</a:t>
            </a:r>
            <a:endParaRPr lang="en-GB" b="1" dirty="0"/>
          </a:p>
          <a:p>
            <a:pPr>
              <a:buNone/>
            </a:pPr>
            <a:r>
              <a:rPr lang="en-GB" b="1" dirty="0" err="1"/>
              <a:t>Ortak</a:t>
            </a:r>
            <a:r>
              <a:rPr lang="en-GB" b="1" dirty="0"/>
              <a:t> </a:t>
            </a:r>
            <a:r>
              <a:rPr lang="en-GB" b="1" dirty="0" err="1"/>
              <a:t>bahaneler</a:t>
            </a:r>
            <a:endParaRPr lang="en-GB" b="1" dirty="0"/>
          </a:p>
          <a:p>
            <a:pPr>
              <a:buNone/>
            </a:pPr>
            <a:r>
              <a:rPr lang="en-GB" b="1" dirty="0" err="1"/>
              <a:t>Yeterli</a:t>
            </a:r>
            <a:r>
              <a:rPr lang="en-GB" b="1" dirty="0"/>
              <a:t> </a:t>
            </a:r>
            <a:r>
              <a:rPr lang="en-GB" b="1" dirty="0" err="1"/>
              <a:t>zamanım</a:t>
            </a:r>
            <a:r>
              <a:rPr lang="en-GB" b="1" dirty="0"/>
              <a:t> </a:t>
            </a:r>
            <a:r>
              <a:rPr lang="en-GB" b="1" dirty="0" err="1"/>
              <a:t>yok</a:t>
            </a:r>
            <a:r>
              <a:rPr lang="en-GB" b="1" dirty="0"/>
              <a:t> (</a:t>
            </a:r>
            <a:r>
              <a:rPr lang="en-GB" b="1" dirty="0" err="1"/>
              <a:t>veya</a:t>
            </a:r>
            <a:r>
              <a:rPr lang="en-GB" b="1" dirty="0"/>
              <a:t> </a:t>
            </a:r>
            <a:r>
              <a:rPr lang="en-GB" b="1" dirty="0" err="1"/>
              <a:t>zaman</a:t>
            </a:r>
            <a:r>
              <a:rPr lang="en-GB" b="1" dirty="0"/>
              <a:t> </a:t>
            </a:r>
            <a:r>
              <a:rPr lang="en-GB" b="1" dirty="0" err="1"/>
              <a:t>bulmak</a:t>
            </a:r>
            <a:r>
              <a:rPr lang="en-GB" b="1" dirty="0"/>
              <a:t> </a:t>
            </a:r>
            <a:r>
              <a:rPr lang="en-GB" b="1" dirty="0" err="1"/>
              <a:t>istemiyorum</a:t>
            </a:r>
            <a:r>
              <a:rPr lang="en-GB" b="1" dirty="0"/>
              <a:t>)</a:t>
            </a:r>
          </a:p>
          <a:p>
            <a:pPr>
              <a:buNone/>
            </a:pPr>
            <a:r>
              <a:rPr lang="en-GB" b="1" dirty="0" err="1"/>
              <a:t>Kendimi</a:t>
            </a:r>
            <a:r>
              <a:rPr lang="en-GB" b="1" dirty="0"/>
              <a:t> </a:t>
            </a:r>
            <a:r>
              <a:rPr lang="en-GB" b="1" dirty="0" err="1"/>
              <a:t>çok</a:t>
            </a:r>
            <a:r>
              <a:rPr lang="en-GB" b="1" dirty="0"/>
              <a:t> </a:t>
            </a:r>
            <a:r>
              <a:rPr lang="en-GB" b="1" dirty="0" err="1"/>
              <a:t>yorgun</a:t>
            </a:r>
            <a:r>
              <a:rPr lang="en-GB" b="1" dirty="0"/>
              <a:t> </a:t>
            </a:r>
            <a:r>
              <a:rPr lang="en-GB" b="1" dirty="0" err="1"/>
              <a:t>hissediyorum</a:t>
            </a:r>
            <a:r>
              <a:rPr lang="en-GB" b="1" dirty="0"/>
              <a:t> (</a:t>
            </a:r>
            <a:r>
              <a:rPr lang="en-GB" b="1" dirty="0" err="1"/>
              <a:t>yorgunluğu</a:t>
            </a:r>
            <a:r>
              <a:rPr lang="en-GB" b="1" dirty="0"/>
              <a:t> </a:t>
            </a:r>
            <a:r>
              <a:rPr lang="en-GB" b="1" dirty="0" err="1"/>
              <a:t>önlemek</a:t>
            </a:r>
            <a:r>
              <a:rPr lang="en-GB" b="1" dirty="0"/>
              <a:t> </a:t>
            </a:r>
            <a:r>
              <a:rPr lang="en-GB" b="1" dirty="0" err="1"/>
              <a:t>için</a:t>
            </a:r>
            <a:r>
              <a:rPr lang="en-GB" b="1" dirty="0"/>
              <a:t> </a:t>
            </a:r>
            <a:r>
              <a:rPr lang="en-GB" b="1" dirty="0" err="1"/>
              <a:t>güne</a:t>
            </a:r>
            <a:r>
              <a:rPr lang="en-GB" b="1" dirty="0"/>
              <a:t> </a:t>
            </a:r>
            <a:r>
              <a:rPr lang="en-GB" b="1" dirty="0" err="1"/>
              <a:t>daha</a:t>
            </a:r>
            <a:r>
              <a:rPr lang="en-GB" b="1" dirty="0"/>
              <a:t> </a:t>
            </a:r>
            <a:r>
              <a:rPr lang="en-GB" b="1" dirty="0" err="1"/>
              <a:t>erken</a:t>
            </a:r>
            <a:r>
              <a:rPr lang="en-GB" b="1" dirty="0"/>
              <a:t> </a:t>
            </a:r>
            <a:r>
              <a:rPr lang="en-GB" b="1" dirty="0" err="1"/>
              <a:t>başlayın</a:t>
            </a:r>
            <a:r>
              <a:rPr lang="en-GB" b="1" dirty="0"/>
              <a:t>)</a:t>
            </a:r>
          </a:p>
          <a:p>
            <a:pPr>
              <a:buNone/>
            </a:pPr>
            <a:r>
              <a:rPr lang="en-GB" b="1" dirty="0" err="1"/>
              <a:t>Zevk</a:t>
            </a:r>
            <a:r>
              <a:rPr lang="en-GB" b="1" dirty="0"/>
              <a:t> </a:t>
            </a:r>
            <a:r>
              <a:rPr lang="en-GB" b="1" dirty="0" err="1"/>
              <a:t>almıyorum</a:t>
            </a:r>
            <a:r>
              <a:rPr lang="en-GB" b="1" dirty="0"/>
              <a:t> (</a:t>
            </a:r>
            <a:r>
              <a:rPr lang="en-GB" b="1" dirty="0" err="1"/>
              <a:t>farklı</a:t>
            </a:r>
            <a:r>
              <a:rPr lang="en-GB" b="1" dirty="0"/>
              <a:t> </a:t>
            </a:r>
            <a:r>
              <a:rPr lang="en-GB" b="1" dirty="0" err="1"/>
              <a:t>bir</a:t>
            </a:r>
            <a:r>
              <a:rPr lang="en-GB" b="1" dirty="0"/>
              <a:t> </a:t>
            </a:r>
            <a:r>
              <a:rPr lang="en-GB" b="1" dirty="0" err="1"/>
              <a:t>şey</a:t>
            </a:r>
            <a:r>
              <a:rPr lang="en-GB" b="1" dirty="0"/>
              <a:t> </a:t>
            </a:r>
            <a:r>
              <a:rPr lang="en-GB" b="1" dirty="0" err="1"/>
              <a:t>deneyin</a:t>
            </a:r>
            <a:r>
              <a:rPr lang="en-GB" b="1" dirty="0"/>
              <a:t>)</a:t>
            </a:r>
          </a:p>
          <a:p>
            <a:pPr>
              <a:buNone/>
            </a:pPr>
            <a:r>
              <a:rPr lang="en-GB" b="1" dirty="0" err="1"/>
              <a:t>Uygun</a:t>
            </a:r>
            <a:r>
              <a:rPr lang="en-GB" b="1" dirty="0"/>
              <a:t> </a:t>
            </a:r>
            <a:r>
              <a:rPr lang="en-GB" b="1" dirty="0" err="1"/>
              <a:t>değil</a:t>
            </a:r>
            <a:r>
              <a:rPr lang="en-GB" b="1" dirty="0"/>
              <a:t> (</a:t>
            </a:r>
            <a:r>
              <a:rPr lang="en-GB" b="1" dirty="0" err="1"/>
              <a:t>farklı</a:t>
            </a:r>
            <a:r>
              <a:rPr lang="en-GB" b="1" dirty="0"/>
              <a:t> </a:t>
            </a:r>
            <a:r>
              <a:rPr lang="en-GB" b="1" dirty="0" err="1"/>
              <a:t>bir</a:t>
            </a:r>
            <a:r>
              <a:rPr lang="en-GB" b="1" dirty="0"/>
              <a:t> </a:t>
            </a:r>
            <a:r>
              <a:rPr lang="en-GB" b="1" dirty="0" err="1"/>
              <a:t>şey</a:t>
            </a:r>
            <a:r>
              <a:rPr lang="en-GB" b="1" dirty="0"/>
              <a:t> </a:t>
            </a:r>
            <a:r>
              <a:rPr lang="en-GB" b="1" dirty="0" err="1"/>
              <a:t>deneyin</a:t>
            </a:r>
            <a:r>
              <a:rPr lang="en-GB" b="1" dirty="0"/>
              <a:t>)</a:t>
            </a:r>
            <a:endParaRPr lang="el-GR" dirty="0"/>
          </a:p>
          <a:p>
            <a:pPr>
              <a:buNone/>
            </a:pP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1156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86814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563888" y="5805264"/>
            <a:ext cx="1584176" cy="79208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15616" y="764705"/>
            <a:ext cx="6912768" cy="1944216"/>
          </a:xfrm>
        </p:spPr>
        <p:txBody>
          <a:bodyPr>
            <a:normAutofit/>
          </a:bodyPr>
          <a:lstStyle/>
          <a:p>
            <a:pPr algn="r">
              <a:lnSpc>
                <a:spcPct val="150000"/>
              </a:lnSpc>
              <a:spcAft>
                <a:spcPts val="800"/>
              </a:spcAft>
            </a:pPr>
            <a:r>
              <a:rPr lang="en-US" sz="3100" b="1" dirty="0" err="1">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Öğrenim</a:t>
            </a:r>
            <a:r>
              <a:rPr lang="en-US" sz="31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 </a:t>
            </a:r>
            <a:r>
              <a:rPr lang="en-US" sz="3100" b="1" dirty="0" err="1">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Ünitesi</a:t>
            </a:r>
            <a:r>
              <a:rPr lang="en-US" sz="31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 2 </a:t>
            </a:r>
            <a:r>
              <a:rPr lang="tr-TR" sz="31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
            </a:r>
            <a:br>
              <a:rPr lang="tr-TR" sz="31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br>
            <a:r>
              <a:rPr lang="en-US" sz="3100" b="1" dirty="0" err="1"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Öz</a:t>
            </a:r>
            <a:r>
              <a:rPr lang="en-US" sz="3100" b="1" dirty="0" smtClean="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 </a:t>
            </a:r>
            <a:r>
              <a:rPr lang="en-US" sz="3100" b="1" dirty="0" err="1">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bakım</a:t>
            </a:r>
            <a:r>
              <a:rPr lang="en-US" sz="31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 </a:t>
            </a:r>
            <a:r>
              <a:rPr lang="en-US" sz="3100" b="1" dirty="0" err="1">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ve</a:t>
            </a:r>
            <a:r>
              <a:rPr lang="en-US" sz="31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 </a:t>
            </a:r>
            <a:r>
              <a:rPr lang="en-US" sz="3100" b="1" dirty="0" err="1">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aile</a:t>
            </a:r>
            <a:r>
              <a:rPr lang="en-US" sz="31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 </a:t>
            </a:r>
            <a:r>
              <a:rPr lang="en-US" sz="3100" b="1" dirty="0" err="1">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stratejileri</a:t>
            </a:r>
            <a:endParaRPr lang="el-GR" sz="3600" dirty="0">
              <a:solidFill>
                <a:schemeClr val="tx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2 - Υπότιτλος"/>
          <p:cNvSpPr>
            <a:spLocks noGrp="1"/>
          </p:cNvSpPr>
          <p:nvPr>
            <p:ph type="subTitle" idx="1"/>
          </p:nvPr>
        </p:nvSpPr>
        <p:spPr>
          <a:xfrm>
            <a:off x="0" y="3140968"/>
            <a:ext cx="8062912" cy="2376264"/>
          </a:xfrm>
        </p:spPr>
        <p:txBody>
          <a:bodyPr>
            <a:noAutofit/>
          </a:bodyPr>
          <a:lstStyle/>
          <a:p>
            <a:pPr algn="r"/>
            <a:r>
              <a:rPr lang="en-US" sz="2000" b="1" dirty="0"/>
              <a:t>ALTA PANERA, PSİKOLOG - PSİKOTERAPİST</a:t>
            </a:r>
          </a:p>
          <a:p>
            <a:pPr algn="r"/>
            <a:r>
              <a:rPr lang="en-US" sz="2000" b="1" dirty="0" err="1"/>
              <a:t>EliSe</a:t>
            </a:r>
            <a:r>
              <a:rPr lang="en-US" sz="2000" b="1" dirty="0"/>
              <a:t> Erasmus+ Team Science </a:t>
            </a:r>
            <a:r>
              <a:rPr lang="en-US" sz="2000" b="1" dirty="0" err="1"/>
              <a:t>üyesi</a:t>
            </a:r>
            <a:endParaRPr lang="en-US" sz="2000" b="1" dirty="0"/>
          </a:p>
          <a:p>
            <a:pPr algn="r"/>
            <a:endParaRPr lang="en-US" sz="2000" b="1" dirty="0"/>
          </a:p>
          <a:p>
            <a:pPr algn="r"/>
            <a:r>
              <a:rPr lang="en-US" sz="2000" b="1" dirty="0" err="1"/>
              <a:t>Selanik</a:t>
            </a:r>
            <a:r>
              <a:rPr lang="en-US" sz="2000" b="1" dirty="0"/>
              <a:t> </a:t>
            </a:r>
            <a:r>
              <a:rPr lang="en-US" sz="2000" b="1" dirty="0" err="1" smtClean="0"/>
              <a:t>Yunan</a:t>
            </a:r>
            <a:r>
              <a:rPr lang="tr-TR" sz="2000" b="1" dirty="0" err="1" smtClean="0"/>
              <a:t>istan</a:t>
            </a:r>
            <a:r>
              <a:rPr lang="en-US" sz="2000" b="1" dirty="0" smtClean="0"/>
              <a:t>  </a:t>
            </a:r>
            <a:endParaRPr lang="el-GR" sz="2000" b="1" dirty="0" smtClean="0"/>
          </a:p>
          <a:p>
            <a:pPr algn="ctr"/>
            <a:endParaRPr lang="el-GR" sz="2000" dirty="0"/>
          </a:p>
          <a:p>
            <a:endParaRPr lang="el-GR" sz="2000" dirty="0"/>
          </a:p>
        </p:txBody>
      </p:sp>
      <p:pic>
        <p:nvPicPr>
          <p:cNvPr id="7" name="Picture 1"/>
          <p:cNvPicPr>
            <a:picLocks noChangeAspect="1" noChangeArrowheads="1"/>
          </p:cNvPicPr>
          <p:nvPr/>
        </p:nvPicPr>
        <p:blipFill>
          <a:blip r:embed="rId3" cstate="print"/>
          <a:srcRect/>
          <a:stretch>
            <a:fillRect/>
          </a:stretch>
        </p:blipFill>
        <p:spPr bwMode="auto">
          <a:xfrm>
            <a:off x="1187624" y="5301208"/>
            <a:ext cx="2232248" cy="950994"/>
          </a:xfrm>
          <a:prstGeom prst="rect">
            <a:avLst/>
          </a:prstGeom>
          <a:noFill/>
        </p:spPr>
      </p:pic>
      <p:pic>
        <p:nvPicPr>
          <p:cNvPr id="8" name="Picture 15"/>
          <p:cNvPicPr/>
          <p:nvPr/>
        </p:nvPicPr>
        <p:blipFill>
          <a:blip r:embed="rId4" cstate="print">
            <a:extLst>
              <a:ext uri="{28A0092B-C50C-407E-A947-70E740481C1C}">
                <a14:useLocalDpi xmlns:a14="http://schemas.microsoft.com/office/drawing/2010/main" val="0"/>
              </a:ext>
            </a:extLst>
          </a:blip>
          <a:stretch>
            <a:fillRect/>
          </a:stretch>
        </p:blipFill>
        <p:spPr>
          <a:xfrm>
            <a:off x="6444208" y="5301208"/>
            <a:ext cx="1224136" cy="936104"/>
          </a:xfrm>
          <a:prstGeom prst="rect">
            <a:avLst/>
          </a:prstGeom>
        </p:spPr>
      </p:pic>
      <p:pic>
        <p:nvPicPr>
          <p:cNvPr id="9" name="8 - Εικόνα" descr="include logo.jpg"/>
          <p:cNvPicPr>
            <a:picLocks noChangeAspect="1"/>
          </p:cNvPicPr>
          <p:nvPr/>
        </p:nvPicPr>
        <p:blipFill>
          <a:blip r:embed="rId5" cstate="print"/>
          <a:stretch>
            <a:fillRect/>
          </a:stretch>
        </p:blipFill>
        <p:spPr>
          <a:xfrm>
            <a:off x="3923928" y="5301208"/>
            <a:ext cx="1845045" cy="93610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GB" sz="4000" dirty="0"/>
              <a:t>VÜCUDUNUZ İÇİN İYİ OLUN</a:t>
            </a:r>
            <a:endParaRPr lang="el-GR" dirty="0"/>
          </a:p>
        </p:txBody>
      </p:sp>
      <p:sp>
        <p:nvSpPr>
          <p:cNvPr id="3" name="2 - Θέση περιεχομένου"/>
          <p:cNvSpPr>
            <a:spLocks noGrp="1"/>
          </p:cNvSpPr>
          <p:nvPr>
            <p:ph idx="1"/>
          </p:nvPr>
        </p:nvSpPr>
        <p:spPr>
          <a:xfrm>
            <a:off x="827584" y="1988840"/>
            <a:ext cx="7427168" cy="4032448"/>
          </a:xfrm>
        </p:spPr>
        <p:txBody>
          <a:bodyPr>
            <a:normAutofit fontScale="40000" lnSpcReduction="20000"/>
          </a:bodyPr>
          <a:lstStyle/>
          <a:p>
            <a:pPr>
              <a:buNone/>
            </a:pPr>
            <a:r>
              <a:rPr lang="en-GB" sz="3200" b="1" dirty="0" err="1"/>
              <a:t>Beslenme</a:t>
            </a:r>
            <a:endParaRPr lang="en-GB" sz="3200" b="1" dirty="0"/>
          </a:p>
          <a:p>
            <a:pPr>
              <a:buNone/>
            </a:pPr>
            <a:r>
              <a:rPr lang="en-GB" sz="3200" b="1" dirty="0" err="1"/>
              <a:t>Aşağıdakiler</a:t>
            </a:r>
            <a:r>
              <a:rPr lang="en-GB" sz="3200" b="1" dirty="0"/>
              <a:t> </a:t>
            </a:r>
            <a:r>
              <a:rPr lang="en-GB" sz="3200" b="1" dirty="0" err="1"/>
              <a:t>yardımcı</a:t>
            </a:r>
            <a:r>
              <a:rPr lang="en-GB" sz="3200" b="1" dirty="0"/>
              <a:t> </a:t>
            </a:r>
            <a:r>
              <a:rPr lang="en-GB" sz="3200" b="1" dirty="0" err="1"/>
              <a:t>olmaz</a:t>
            </a:r>
            <a:r>
              <a:rPr lang="en-GB" sz="3200" b="1" dirty="0"/>
              <a:t>:</a:t>
            </a:r>
          </a:p>
          <a:p>
            <a:pPr>
              <a:buNone/>
            </a:pPr>
            <a:r>
              <a:rPr lang="en-GB" sz="3200" b="1" dirty="0" err="1"/>
              <a:t>Uyarıcılar</a:t>
            </a:r>
            <a:r>
              <a:rPr lang="en-GB" sz="3200" b="1" dirty="0"/>
              <a:t>: </a:t>
            </a:r>
            <a:r>
              <a:rPr lang="en-GB" sz="3200" b="1" dirty="0" err="1"/>
              <a:t>kafein</a:t>
            </a:r>
            <a:r>
              <a:rPr lang="en-GB" sz="3200" b="1" dirty="0"/>
              <a:t> (</a:t>
            </a:r>
            <a:r>
              <a:rPr lang="en-GB" sz="3200" b="1" dirty="0" err="1"/>
              <a:t>kahve</a:t>
            </a:r>
            <a:r>
              <a:rPr lang="en-GB" sz="3200" b="1" dirty="0"/>
              <a:t>, kola, </a:t>
            </a:r>
            <a:r>
              <a:rPr lang="en-GB" sz="3200" b="1" dirty="0" err="1"/>
              <a:t>kakao</a:t>
            </a:r>
            <a:r>
              <a:rPr lang="en-GB" sz="3200" b="1" dirty="0"/>
              <a:t> - </a:t>
            </a:r>
            <a:r>
              <a:rPr lang="en-GB" sz="3200" b="1" dirty="0" err="1"/>
              <a:t>günde</a:t>
            </a:r>
            <a:r>
              <a:rPr lang="en-GB" sz="3200" b="1" dirty="0"/>
              <a:t> en </a:t>
            </a:r>
            <a:r>
              <a:rPr lang="en-GB" sz="3200" b="1" dirty="0" err="1"/>
              <a:t>fazla</a:t>
            </a:r>
            <a:r>
              <a:rPr lang="en-GB" sz="3200" b="1" dirty="0"/>
              <a:t> 1 </a:t>
            </a:r>
            <a:r>
              <a:rPr lang="en-GB" sz="3200" b="1" dirty="0" err="1"/>
              <a:t>kahve</a:t>
            </a:r>
            <a:r>
              <a:rPr lang="en-GB" sz="3200" b="1" dirty="0"/>
              <a:t> </a:t>
            </a:r>
            <a:r>
              <a:rPr lang="en-GB" sz="3200" b="1" dirty="0" err="1"/>
              <a:t>veya</a:t>
            </a:r>
            <a:r>
              <a:rPr lang="en-GB" sz="3200" b="1" dirty="0"/>
              <a:t> 2 kola), </a:t>
            </a:r>
            <a:r>
              <a:rPr lang="en-GB" sz="3200" b="1" dirty="0" err="1"/>
              <a:t>nikotin</a:t>
            </a:r>
            <a:endParaRPr lang="en-GB" sz="3200" b="1" dirty="0"/>
          </a:p>
          <a:p>
            <a:pPr>
              <a:buNone/>
            </a:pPr>
            <a:r>
              <a:rPr lang="en-GB" sz="3200" b="1" dirty="0" err="1"/>
              <a:t>Tuz</a:t>
            </a:r>
            <a:r>
              <a:rPr lang="en-GB" sz="3200" b="1" dirty="0"/>
              <a:t>: </a:t>
            </a:r>
            <a:r>
              <a:rPr lang="en-GB" sz="3200" b="1" dirty="0" err="1"/>
              <a:t>Potasyumu</a:t>
            </a:r>
            <a:r>
              <a:rPr lang="en-GB" sz="3200" b="1" dirty="0"/>
              <a:t> </a:t>
            </a:r>
            <a:r>
              <a:rPr lang="en-GB" sz="3200" b="1" dirty="0" err="1"/>
              <a:t>azaltır</a:t>
            </a:r>
            <a:r>
              <a:rPr lang="en-GB" sz="3200" b="1" dirty="0"/>
              <a:t>, </a:t>
            </a:r>
            <a:r>
              <a:rPr lang="en-GB" sz="3200" b="1" dirty="0" err="1"/>
              <a:t>kan</a:t>
            </a:r>
            <a:r>
              <a:rPr lang="en-GB" sz="3200" b="1" dirty="0"/>
              <a:t> </a:t>
            </a:r>
            <a:r>
              <a:rPr lang="en-GB" sz="3200" b="1" dirty="0" err="1"/>
              <a:t>basıncını</a:t>
            </a:r>
            <a:r>
              <a:rPr lang="en-GB" sz="3200" b="1" dirty="0"/>
              <a:t> </a:t>
            </a:r>
            <a:r>
              <a:rPr lang="en-GB" sz="3200" b="1" dirty="0" err="1"/>
              <a:t>artırır</a:t>
            </a:r>
            <a:endParaRPr lang="en-GB" sz="3200" b="1" dirty="0"/>
          </a:p>
          <a:p>
            <a:pPr>
              <a:buNone/>
            </a:pPr>
            <a:r>
              <a:rPr lang="en-GB" sz="3200" b="1" dirty="0" err="1"/>
              <a:t>koruyucular</a:t>
            </a:r>
            <a:endParaRPr lang="en-GB" sz="3200" b="1" dirty="0"/>
          </a:p>
          <a:p>
            <a:pPr>
              <a:buNone/>
            </a:pPr>
            <a:r>
              <a:rPr lang="en-GB" sz="3200" b="1" dirty="0"/>
              <a:t>Et </a:t>
            </a:r>
            <a:r>
              <a:rPr lang="en-GB" sz="3200" b="1" dirty="0" err="1"/>
              <a:t>hormonları</a:t>
            </a:r>
            <a:r>
              <a:rPr lang="en-GB" sz="3200" b="1" dirty="0"/>
              <a:t>- </a:t>
            </a:r>
            <a:r>
              <a:rPr lang="en-GB" sz="3200" b="1" dirty="0" err="1"/>
              <a:t>kırmızı</a:t>
            </a:r>
            <a:r>
              <a:rPr lang="en-GB" sz="3200" b="1" dirty="0"/>
              <a:t> et, </a:t>
            </a:r>
            <a:r>
              <a:rPr lang="en-GB" sz="3200" b="1" dirty="0" err="1"/>
              <a:t>domuz</a:t>
            </a:r>
            <a:r>
              <a:rPr lang="en-GB" sz="3200" b="1" dirty="0"/>
              <a:t> </a:t>
            </a:r>
            <a:r>
              <a:rPr lang="en-GB" sz="3200" b="1" dirty="0" err="1"/>
              <a:t>eti</a:t>
            </a:r>
            <a:r>
              <a:rPr lang="en-GB" sz="3200" b="1" dirty="0"/>
              <a:t> </a:t>
            </a:r>
            <a:r>
              <a:rPr lang="en-GB" sz="3200" b="1" dirty="0" err="1"/>
              <a:t>ve</a:t>
            </a:r>
            <a:r>
              <a:rPr lang="en-GB" sz="3200" b="1" dirty="0"/>
              <a:t> </a:t>
            </a:r>
            <a:r>
              <a:rPr lang="en-GB" sz="3200" b="1" dirty="0" err="1"/>
              <a:t>kümes</a:t>
            </a:r>
            <a:r>
              <a:rPr lang="en-GB" sz="3200" b="1" dirty="0"/>
              <a:t> </a:t>
            </a:r>
            <a:r>
              <a:rPr lang="en-GB" sz="3200" b="1" dirty="0" err="1"/>
              <a:t>hayvanı</a:t>
            </a:r>
            <a:r>
              <a:rPr lang="en-GB" sz="3200" b="1" dirty="0"/>
              <a:t> </a:t>
            </a:r>
            <a:r>
              <a:rPr lang="en-GB" sz="3200" b="1" dirty="0" err="1"/>
              <a:t>tüketiminizi</a:t>
            </a:r>
            <a:r>
              <a:rPr lang="en-GB" sz="3200" b="1" dirty="0"/>
              <a:t> </a:t>
            </a:r>
            <a:r>
              <a:rPr lang="en-GB" sz="3200" b="1" dirty="0" err="1"/>
              <a:t>azaltın</a:t>
            </a:r>
            <a:r>
              <a:rPr lang="en-GB" sz="3200" b="1" dirty="0"/>
              <a:t>- </a:t>
            </a:r>
            <a:r>
              <a:rPr lang="en-GB" sz="3200" b="1" dirty="0" err="1"/>
              <a:t>balık</a:t>
            </a:r>
            <a:r>
              <a:rPr lang="en-GB" sz="3200" b="1" dirty="0"/>
              <a:t> </a:t>
            </a:r>
            <a:r>
              <a:rPr lang="en-GB" sz="3200" b="1" dirty="0" err="1"/>
              <a:t>ve</a:t>
            </a:r>
            <a:r>
              <a:rPr lang="en-GB" sz="3200" b="1" dirty="0"/>
              <a:t> </a:t>
            </a:r>
            <a:r>
              <a:rPr lang="en-GB" sz="3200" b="1" dirty="0" err="1"/>
              <a:t>sebze</a:t>
            </a:r>
            <a:r>
              <a:rPr lang="en-GB" sz="3200" b="1" dirty="0"/>
              <a:t> </a:t>
            </a:r>
            <a:r>
              <a:rPr lang="en-GB" sz="3200" b="1" dirty="0" err="1"/>
              <a:t>yiyin</a:t>
            </a:r>
            <a:endParaRPr lang="en-GB" sz="3200" b="1" dirty="0"/>
          </a:p>
          <a:p>
            <a:pPr>
              <a:buNone/>
            </a:pPr>
            <a:r>
              <a:rPr lang="en-GB" sz="3200" b="1" dirty="0" err="1"/>
              <a:t>Stresli</a:t>
            </a:r>
            <a:r>
              <a:rPr lang="en-GB" sz="3200" b="1" dirty="0"/>
              <a:t> </a:t>
            </a:r>
            <a:r>
              <a:rPr lang="en-GB" sz="3200" b="1" dirty="0" err="1"/>
              <a:t>yeme</a:t>
            </a:r>
            <a:r>
              <a:rPr lang="en-GB" sz="3200" b="1" dirty="0"/>
              <a:t> </a:t>
            </a:r>
            <a:r>
              <a:rPr lang="en-GB" sz="3200" b="1" dirty="0" err="1"/>
              <a:t>alışkanlıkları</a:t>
            </a:r>
            <a:r>
              <a:rPr lang="en-GB" sz="3200" b="1" dirty="0"/>
              <a:t>- </a:t>
            </a:r>
            <a:r>
              <a:rPr lang="en-GB" sz="3200" b="1" dirty="0" err="1"/>
              <a:t>çok</a:t>
            </a:r>
            <a:r>
              <a:rPr lang="en-GB" sz="3200" b="1" dirty="0"/>
              <a:t> </a:t>
            </a:r>
            <a:r>
              <a:rPr lang="en-GB" sz="3200" b="1" dirty="0" err="1"/>
              <a:t>hızlı</a:t>
            </a:r>
            <a:r>
              <a:rPr lang="en-GB" sz="3200" b="1" dirty="0"/>
              <a:t> </a:t>
            </a:r>
            <a:r>
              <a:rPr lang="en-GB" sz="3200" b="1" dirty="0" err="1"/>
              <a:t>yemek</a:t>
            </a:r>
            <a:r>
              <a:rPr lang="en-GB" sz="3200" b="1" dirty="0"/>
              <a:t>, </a:t>
            </a:r>
            <a:r>
              <a:rPr lang="en-GB" sz="3200" b="1" dirty="0" err="1"/>
              <a:t>büyük</a:t>
            </a:r>
            <a:r>
              <a:rPr lang="en-GB" sz="3200" b="1" dirty="0"/>
              <a:t> </a:t>
            </a:r>
            <a:r>
              <a:rPr lang="en-GB" sz="3200" b="1" dirty="0" err="1"/>
              <a:t>porsiyonlar</a:t>
            </a:r>
            <a:r>
              <a:rPr lang="en-GB" sz="3200" b="1" dirty="0"/>
              <a:t> </a:t>
            </a:r>
            <a:r>
              <a:rPr lang="en-GB" sz="3200" b="1" dirty="0" err="1"/>
              <a:t>veya</a:t>
            </a:r>
            <a:r>
              <a:rPr lang="en-GB" sz="3200" b="1" dirty="0"/>
              <a:t> </a:t>
            </a:r>
            <a:r>
              <a:rPr lang="en-GB" sz="3200" b="1" dirty="0" err="1"/>
              <a:t>ayakta</a:t>
            </a:r>
            <a:r>
              <a:rPr lang="en-GB" sz="3200" b="1" dirty="0"/>
              <a:t> </a:t>
            </a:r>
            <a:r>
              <a:rPr lang="en-GB" sz="3200" b="1" dirty="0" err="1"/>
              <a:t>durmak</a:t>
            </a:r>
            <a:endParaRPr lang="en-GB" sz="3200" b="1" dirty="0"/>
          </a:p>
          <a:p>
            <a:pPr>
              <a:buNone/>
            </a:pPr>
            <a:r>
              <a:rPr lang="en-GB" sz="3200" b="1" dirty="0" err="1"/>
              <a:t>Şekerden</a:t>
            </a:r>
            <a:r>
              <a:rPr lang="en-GB" sz="3200" b="1" dirty="0"/>
              <a:t> </a:t>
            </a:r>
            <a:r>
              <a:rPr lang="en-GB" sz="3200" b="1" dirty="0" err="1"/>
              <a:t>kaçının</a:t>
            </a:r>
            <a:r>
              <a:rPr lang="en-GB" sz="3200" b="1" dirty="0"/>
              <a:t>, </a:t>
            </a:r>
            <a:r>
              <a:rPr lang="en-GB" sz="3200" b="1" dirty="0" err="1"/>
              <a:t>gıda</a:t>
            </a:r>
            <a:r>
              <a:rPr lang="en-GB" sz="3200" b="1" dirty="0"/>
              <a:t> </a:t>
            </a:r>
            <a:r>
              <a:rPr lang="en-GB" sz="3200" b="1" dirty="0" err="1"/>
              <a:t>alerjilerini</a:t>
            </a:r>
            <a:r>
              <a:rPr lang="en-GB" sz="3200" b="1" dirty="0"/>
              <a:t> </a:t>
            </a:r>
            <a:r>
              <a:rPr lang="en-GB" sz="3200" b="1" dirty="0" err="1"/>
              <a:t>kontrol</a:t>
            </a:r>
            <a:r>
              <a:rPr lang="en-GB" sz="3200" b="1" dirty="0"/>
              <a:t> </a:t>
            </a:r>
            <a:r>
              <a:rPr lang="en-GB" sz="3200" b="1" dirty="0" err="1"/>
              <a:t>edin</a:t>
            </a:r>
            <a:endParaRPr lang="en-GB" sz="3200" b="1" dirty="0"/>
          </a:p>
          <a:p>
            <a:pPr>
              <a:buNone/>
            </a:pPr>
            <a:r>
              <a:rPr lang="en-GB" sz="3200" b="1" dirty="0" err="1"/>
              <a:t>Günde</a:t>
            </a:r>
            <a:r>
              <a:rPr lang="en-GB" sz="3200" b="1" dirty="0"/>
              <a:t> 6-8 </a:t>
            </a:r>
            <a:r>
              <a:rPr lang="en-GB" sz="3200" b="1" dirty="0" err="1"/>
              <a:t>bardak</a:t>
            </a:r>
            <a:r>
              <a:rPr lang="en-GB" sz="3200" b="1" dirty="0"/>
              <a:t> </a:t>
            </a:r>
            <a:r>
              <a:rPr lang="en-GB" sz="3200" b="1" dirty="0" err="1"/>
              <a:t>su</a:t>
            </a:r>
            <a:r>
              <a:rPr lang="en-GB" sz="3200" b="1" dirty="0"/>
              <a:t> </a:t>
            </a:r>
            <a:r>
              <a:rPr lang="en-GB" sz="3200" b="1" dirty="0" err="1"/>
              <a:t>için</a:t>
            </a:r>
            <a:endParaRPr lang="en-GB" sz="3200" b="1" dirty="0"/>
          </a:p>
          <a:p>
            <a:pPr>
              <a:buNone/>
            </a:pPr>
            <a:r>
              <a:rPr lang="en-GB" sz="3200" b="1" dirty="0" err="1"/>
              <a:t>Günlük</a:t>
            </a:r>
            <a:r>
              <a:rPr lang="en-GB" sz="3200" b="1" dirty="0"/>
              <a:t> </a:t>
            </a:r>
            <a:r>
              <a:rPr lang="en-GB" sz="3200" b="1" dirty="0" err="1"/>
              <a:t>öğünlerinize</a:t>
            </a:r>
            <a:r>
              <a:rPr lang="en-GB" sz="3200" b="1" dirty="0"/>
              <a:t> </a:t>
            </a:r>
            <a:r>
              <a:rPr lang="en-GB" sz="3200" b="1" dirty="0" err="1"/>
              <a:t>bir</a:t>
            </a:r>
            <a:r>
              <a:rPr lang="en-GB" sz="3200" b="1" dirty="0"/>
              <a:t> </a:t>
            </a:r>
            <a:r>
              <a:rPr lang="en-GB" sz="3200" b="1" dirty="0" err="1"/>
              <a:t>taze</a:t>
            </a:r>
            <a:r>
              <a:rPr lang="en-GB" sz="3200" b="1" dirty="0"/>
              <a:t> (</a:t>
            </a:r>
            <a:r>
              <a:rPr lang="en-GB" sz="3200" b="1" dirty="0" err="1"/>
              <a:t>konserve</a:t>
            </a:r>
            <a:r>
              <a:rPr lang="en-GB" sz="3200" b="1" dirty="0"/>
              <a:t> </a:t>
            </a:r>
            <a:r>
              <a:rPr lang="en-GB" sz="3200" b="1" dirty="0" err="1"/>
              <a:t>veya</a:t>
            </a:r>
            <a:r>
              <a:rPr lang="en-GB" sz="3200" b="1" dirty="0"/>
              <a:t> </a:t>
            </a:r>
            <a:r>
              <a:rPr lang="en-GB" sz="3200" b="1" dirty="0" err="1"/>
              <a:t>donmuş</a:t>
            </a:r>
            <a:r>
              <a:rPr lang="en-GB" sz="3200" b="1" dirty="0"/>
              <a:t> </a:t>
            </a:r>
            <a:r>
              <a:rPr lang="en-GB" sz="3200" b="1" dirty="0" err="1"/>
              <a:t>olmayan</a:t>
            </a:r>
            <a:r>
              <a:rPr lang="en-GB" sz="3200" b="1" dirty="0"/>
              <a:t>) </a:t>
            </a:r>
            <a:r>
              <a:rPr lang="en-GB" sz="3200" b="1" dirty="0" err="1"/>
              <a:t>sebze</a:t>
            </a:r>
            <a:r>
              <a:rPr lang="en-GB" sz="3200" b="1" dirty="0"/>
              <a:t> </a:t>
            </a:r>
            <a:r>
              <a:rPr lang="en-GB" sz="3200" b="1" dirty="0" err="1"/>
              <a:t>ekleyin</a:t>
            </a:r>
            <a:endParaRPr lang="en-GB" sz="3200" b="1" dirty="0"/>
          </a:p>
          <a:p>
            <a:pPr>
              <a:buNone/>
            </a:pPr>
            <a:r>
              <a:rPr lang="en-GB" sz="3200" b="1" dirty="0" err="1"/>
              <a:t>Takviyeler</a:t>
            </a:r>
            <a:r>
              <a:rPr lang="en-GB" sz="3200" b="1" dirty="0"/>
              <a:t>: B </a:t>
            </a:r>
            <a:r>
              <a:rPr lang="en-GB" sz="3200" b="1" dirty="0" err="1"/>
              <a:t>vitamini</a:t>
            </a:r>
            <a:r>
              <a:rPr lang="en-GB" sz="3200" b="1" dirty="0"/>
              <a:t> </a:t>
            </a:r>
            <a:r>
              <a:rPr lang="en-GB" sz="3200" b="1" dirty="0" err="1"/>
              <a:t>kompleksi</a:t>
            </a:r>
            <a:r>
              <a:rPr lang="en-GB" sz="3200" b="1" dirty="0"/>
              <a:t> (50-100 mg) C </a:t>
            </a:r>
            <a:r>
              <a:rPr lang="en-GB" sz="3200" b="1" dirty="0" err="1"/>
              <a:t>vitamini</a:t>
            </a:r>
            <a:r>
              <a:rPr lang="en-GB" sz="3200" b="1" dirty="0"/>
              <a:t> </a:t>
            </a:r>
            <a:r>
              <a:rPr lang="en-GB" sz="3200" b="1" dirty="0" err="1"/>
              <a:t>kompleksi</a:t>
            </a:r>
            <a:r>
              <a:rPr lang="en-GB" sz="3200" b="1" dirty="0"/>
              <a:t> (1000 mg) </a:t>
            </a:r>
            <a:r>
              <a:rPr lang="en-GB" sz="3200" b="1" dirty="0" err="1"/>
              <a:t>yemeklerle</a:t>
            </a:r>
            <a:r>
              <a:rPr lang="en-GB" sz="3200" b="1" dirty="0"/>
              <a:t> </a:t>
            </a:r>
            <a:r>
              <a:rPr lang="en-GB" sz="3200" b="1" dirty="0" err="1"/>
              <a:t>birlikte</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877272"/>
            <a:ext cx="1584176" cy="792088"/>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GB" dirty="0"/>
              <a:t>VÜCUDUNUZ İÇİN İYİ OLUN</a:t>
            </a:r>
            <a:endParaRPr lang="el-GR" dirty="0"/>
          </a:p>
        </p:txBody>
      </p:sp>
      <p:sp>
        <p:nvSpPr>
          <p:cNvPr id="3" name="2 - Θέση περιεχομένου"/>
          <p:cNvSpPr>
            <a:spLocks noGrp="1"/>
          </p:cNvSpPr>
          <p:nvPr>
            <p:ph idx="1"/>
          </p:nvPr>
        </p:nvSpPr>
        <p:spPr>
          <a:xfrm>
            <a:off x="827584" y="2276872"/>
            <a:ext cx="7056784" cy="3530600"/>
          </a:xfrm>
        </p:spPr>
        <p:txBody>
          <a:bodyPr>
            <a:normAutofit/>
          </a:bodyPr>
          <a:lstStyle/>
          <a:p>
            <a:pPr>
              <a:buNone/>
            </a:pPr>
            <a:r>
              <a:rPr lang="en-US" b="1" dirty="0" err="1"/>
              <a:t>Düzenli</a:t>
            </a:r>
            <a:r>
              <a:rPr lang="en-US" b="1" dirty="0"/>
              <a:t> </a:t>
            </a:r>
            <a:r>
              <a:rPr lang="en-US" b="1" dirty="0" err="1"/>
              <a:t>günlük</a:t>
            </a:r>
            <a:r>
              <a:rPr lang="en-US" b="1" dirty="0"/>
              <a:t> </a:t>
            </a:r>
            <a:r>
              <a:rPr lang="en-US" b="1" dirty="0" err="1"/>
              <a:t>meditasyon</a:t>
            </a:r>
            <a:endParaRPr lang="en-US" b="1" dirty="0"/>
          </a:p>
          <a:p>
            <a:pPr>
              <a:buNone/>
            </a:pPr>
            <a:r>
              <a:rPr lang="en-US" b="1" dirty="0" err="1"/>
              <a:t>Faydaları</a:t>
            </a:r>
            <a:r>
              <a:rPr lang="en-US" b="1" dirty="0"/>
              <a:t>: </a:t>
            </a:r>
            <a:r>
              <a:rPr lang="en-US" b="1" dirty="0" err="1"/>
              <a:t>daha</a:t>
            </a:r>
            <a:r>
              <a:rPr lang="en-US" b="1" dirty="0"/>
              <a:t> </a:t>
            </a:r>
            <a:r>
              <a:rPr lang="en-US" b="1" dirty="0" err="1"/>
              <a:t>düşük</a:t>
            </a:r>
            <a:r>
              <a:rPr lang="en-US" b="1" dirty="0"/>
              <a:t> </a:t>
            </a:r>
            <a:r>
              <a:rPr lang="en-US" b="1" dirty="0" err="1"/>
              <a:t>kalp</a:t>
            </a:r>
            <a:r>
              <a:rPr lang="en-US" b="1" dirty="0"/>
              <a:t> </a:t>
            </a:r>
            <a:r>
              <a:rPr lang="en-US" b="1" dirty="0" err="1"/>
              <a:t>hızı</a:t>
            </a:r>
            <a:r>
              <a:rPr lang="en-US" b="1" dirty="0"/>
              <a:t>, </a:t>
            </a:r>
            <a:r>
              <a:rPr lang="en-US" b="1" dirty="0" err="1"/>
              <a:t>daha</a:t>
            </a:r>
            <a:r>
              <a:rPr lang="en-US" b="1" dirty="0"/>
              <a:t> </a:t>
            </a:r>
            <a:r>
              <a:rPr lang="en-US" b="1" dirty="0" err="1"/>
              <a:t>düşük</a:t>
            </a:r>
            <a:r>
              <a:rPr lang="en-US" b="1" dirty="0"/>
              <a:t> </a:t>
            </a:r>
            <a:r>
              <a:rPr lang="en-US" b="1" dirty="0" err="1"/>
              <a:t>kan</a:t>
            </a:r>
            <a:r>
              <a:rPr lang="en-US" b="1" dirty="0"/>
              <a:t> </a:t>
            </a:r>
            <a:r>
              <a:rPr lang="en-US" b="1" dirty="0" err="1"/>
              <a:t>basıncı</a:t>
            </a:r>
            <a:r>
              <a:rPr lang="en-US" b="1" dirty="0"/>
              <a:t>, </a:t>
            </a:r>
            <a:r>
              <a:rPr lang="en-US" b="1" dirty="0" err="1"/>
              <a:t>daha</a:t>
            </a:r>
            <a:r>
              <a:rPr lang="en-US" b="1" dirty="0"/>
              <a:t> </a:t>
            </a:r>
            <a:r>
              <a:rPr lang="en-US" b="1" dirty="0" err="1"/>
              <a:t>düşük</a:t>
            </a:r>
            <a:r>
              <a:rPr lang="en-US" b="1" dirty="0"/>
              <a:t> </a:t>
            </a:r>
            <a:r>
              <a:rPr lang="en-US" b="1" dirty="0" err="1"/>
              <a:t>tansiyon</a:t>
            </a:r>
            <a:r>
              <a:rPr lang="en-US" b="1" dirty="0"/>
              <a:t>, </a:t>
            </a:r>
            <a:r>
              <a:rPr lang="en-US" b="1" dirty="0" err="1"/>
              <a:t>daha</a:t>
            </a:r>
            <a:r>
              <a:rPr lang="en-US" b="1" dirty="0"/>
              <a:t> </a:t>
            </a:r>
            <a:r>
              <a:rPr lang="en-US" b="1" dirty="0" err="1"/>
              <a:t>düşük</a:t>
            </a:r>
            <a:r>
              <a:rPr lang="en-US" b="1" dirty="0"/>
              <a:t> </a:t>
            </a:r>
            <a:r>
              <a:rPr lang="en-US" b="1" dirty="0" err="1"/>
              <a:t>analitik</a:t>
            </a:r>
            <a:r>
              <a:rPr lang="en-US" b="1" dirty="0"/>
              <a:t> </a:t>
            </a:r>
            <a:r>
              <a:rPr lang="en-US" b="1" dirty="0" err="1"/>
              <a:t>düşünce</a:t>
            </a:r>
            <a:endParaRPr lang="en-US" b="1" dirty="0"/>
          </a:p>
          <a:p>
            <a:pPr>
              <a:buNone/>
            </a:pPr>
            <a:r>
              <a:rPr lang="en-US" b="1" dirty="0"/>
              <a:t>Ne </a:t>
            </a:r>
            <a:r>
              <a:rPr lang="en-US" b="1" dirty="0" err="1"/>
              <a:t>yapmalı</a:t>
            </a:r>
            <a:r>
              <a:rPr lang="en-US" b="1" dirty="0"/>
              <a:t>: </a:t>
            </a:r>
            <a:r>
              <a:rPr lang="en-US" b="1" dirty="0" err="1"/>
              <a:t>Günde</a:t>
            </a:r>
            <a:r>
              <a:rPr lang="en-US" b="1" dirty="0"/>
              <a:t> 20-30 </a:t>
            </a:r>
            <a:r>
              <a:rPr lang="en-US" b="1" dirty="0" err="1"/>
              <a:t>dakika</a:t>
            </a:r>
            <a:r>
              <a:rPr lang="en-US" b="1" dirty="0"/>
              <a:t> </a:t>
            </a:r>
            <a:r>
              <a:rPr lang="en-US" b="1" dirty="0" err="1"/>
              <a:t>düzenli</a:t>
            </a:r>
            <a:r>
              <a:rPr lang="en-US" b="1" dirty="0"/>
              <a:t> </a:t>
            </a:r>
            <a:r>
              <a:rPr lang="en-US" b="1" dirty="0" err="1"/>
              <a:t>derin</a:t>
            </a:r>
            <a:r>
              <a:rPr lang="en-US" b="1" dirty="0"/>
              <a:t> </a:t>
            </a:r>
            <a:r>
              <a:rPr lang="en-US" b="1" dirty="0" err="1"/>
              <a:t>meditasyon</a:t>
            </a:r>
            <a:r>
              <a:rPr lang="en-US" b="1" dirty="0"/>
              <a:t> </a:t>
            </a:r>
            <a:r>
              <a:rPr lang="en-US" b="1" dirty="0" err="1"/>
              <a:t>egzersizi</a:t>
            </a:r>
            <a:endParaRPr lang="en-US" b="1" dirty="0"/>
          </a:p>
          <a:p>
            <a:pPr>
              <a:buNone/>
            </a:pPr>
            <a:r>
              <a:rPr lang="en-US" b="1" dirty="0"/>
              <a:t>Bu, </a:t>
            </a:r>
            <a:r>
              <a:rPr lang="en-US" b="1" dirty="0" err="1"/>
              <a:t>gününüzün</a:t>
            </a:r>
            <a:r>
              <a:rPr lang="en-US" b="1" dirty="0"/>
              <a:t> </a:t>
            </a:r>
            <a:r>
              <a:rPr lang="en-US" b="1" dirty="0" err="1"/>
              <a:t>geri</a:t>
            </a:r>
            <a:r>
              <a:rPr lang="en-US" b="1" dirty="0"/>
              <a:t> </a:t>
            </a:r>
            <a:r>
              <a:rPr lang="en-US" b="1" dirty="0" err="1"/>
              <a:t>kalanını</a:t>
            </a:r>
            <a:r>
              <a:rPr lang="en-US" b="1" dirty="0"/>
              <a:t> </a:t>
            </a:r>
            <a:r>
              <a:rPr lang="en-US" b="1" dirty="0" err="1"/>
              <a:t>etkileyecek</a:t>
            </a:r>
            <a:r>
              <a:rPr lang="en-US" b="1" dirty="0"/>
              <a:t> </a:t>
            </a:r>
            <a:r>
              <a:rPr lang="en-US" b="1" dirty="0" err="1"/>
              <a:t>ve</a:t>
            </a:r>
            <a:r>
              <a:rPr lang="en-US" b="1" dirty="0"/>
              <a:t> </a:t>
            </a:r>
            <a:r>
              <a:rPr lang="en-US" b="1" dirty="0" err="1"/>
              <a:t>sonuç</a:t>
            </a:r>
            <a:r>
              <a:rPr lang="en-US" b="1" dirty="0"/>
              <a:t> </a:t>
            </a:r>
            <a:r>
              <a:rPr lang="en-US" b="1" dirty="0" err="1"/>
              <a:t>olarak</a:t>
            </a:r>
            <a:r>
              <a:rPr lang="en-US" b="1" dirty="0"/>
              <a:t>: </a:t>
            </a:r>
            <a:r>
              <a:rPr lang="en-US" b="1" dirty="0" err="1"/>
              <a:t>kaygınızı</a:t>
            </a:r>
            <a:r>
              <a:rPr lang="en-US" b="1" dirty="0"/>
              <a:t> </a:t>
            </a:r>
            <a:r>
              <a:rPr lang="en-US" b="1" dirty="0" err="1"/>
              <a:t>azaltacak</a:t>
            </a:r>
            <a:r>
              <a:rPr lang="en-US" b="1" dirty="0"/>
              <a:t>, </a:t>
            </a:r>
            <a:r>
              <a:rPr lang="en-US" b="1" dirty="0" err="1"/>
              <a:t>stresi</a:t>
            </a:r>
            <a:r>
              <a:rPr lang="en-US" b="1" dirty="0"/>
              <a:t> </a:t>
            </a:r>
            <a:r>
              <a:rPr lang="en-US" b="1" dirty="0" err="1"/>
              <a:t>önleyecek</a:t>
            </a:r>
            <a:r>
              <a:rPr lang="en-US" b="1" dirty="0"/>
              <a:t>, </a:t>
            </a:r>
            <a:r>
              <a:rPr lang="en-US" b="1" dirty="0" err="1"/>
              <a:t>enerji</a:t>
            </a:r>
            <a:r>
              <a:rPr lang="en-US" b="1" dirty="0"/>
              <a:t> </a:t>
            </a:r>
            <a:r>
              <a:rPr lang="en-US" b="1" dirty="0" err="1"/>
              <a:t>seviyelerini</a:t>
            </a:r>
            <a:r>
              <a:rPr lang="en-US" b="1" dirty="0"/>
              <a:t> </a:t>
            </a:r>
            <a:r>
              <a:rPr lang="en-US" b="1" dirty="0" err="1"/>
              <a:t>artıracak</a:t>
            </a:r>
            <a:r>
              <a:rPr lang="en-US" b="1" dirty="0"/>
              <a:t>, </a:t>
            </a:r>
            <a:r>
              <a:rPr lang="en-US" b="1" dirty="0" err="1"/>
              <a:t>konsantrasyonu</a:t>
            </a:r>
            <a:r>
              <a:rPr lang="en-US" b="1" dirty="0"/>
              <a:t> </a:t>
            </a:r>
            <a:r>
              <a:rPr lang="en-US" b="1" dirty="0" err="1"/>
              <a:t>ve</a:t>
            </a:r>
            <a:r>
              <a:rPr lang="en-US" b="1" dirty="0"/>
              <a:t> </a:t>
            </a:r>
            <a:r>
              <a:rPr lang="en-US" b="1" dirty="0" err="1"/>
              <a:t>hafızayı</a:t>
            </a:r>
            <a:r>
              <a:rPr lang="en-US" b="1" dirty="0"/>
              <a:t> </a:t>
            </a:r>
            <a:r>
              <a:rPr lang="en-US" b="1" dirty="0" err="1"/>
              <a:t>artıracak</a:t>
            </a:r>
            <a:r>
              <a:rPr lang="en-US" b="1" dirty="0"/>
              <a:t>, </a:t>
            </a:r>
            <a:r>
              <a:rPr lang="en-US" b="1" dirty="0" err="1"/>
              <a:t>uykusuzluk</a:t>
            </a:r>
            <a:r>
              <a:rPr lang="en-US" b="1" dirty="0"/>
              <a:t> </a:t>
            </a:r>
            <a:r>
              <a:rPr lang="en-US" b="1" dirty="0" err="1"/>
              <a:t>ve</a:t>
            </a:r>
            <a:r>
              <a:rPr lang="en-US" b="1" dirty="0"/>
              <a:t> </a:t>
            </a:r>
            <a:r>
              <a:rPr lang="en-US" b="1" dirty="0" err="1"/>
              <a:t>yorgunluğu</a:t>
            </a:r>
            <a:r>
              <a:rPr lang="en-US" b="1" dirty="0"/>
              <a:t> </a:t>
            </a:r>
            <a:r>
              <a:rPr lang="en-US" b="1" dirty="0" err="1"/>
              <a:t>azaltacak</a:t>
            </a:r>
            <a:r>
              <a:rPr lang="en-US" b="1" dirty="0"/>
              <a:t>, </a:t>
            </a:r>
            <a:r>
              <a:rPr lang="en-US" b="1" dirty="0" err="1"/>
              <a:t>baş</a:t>
            </a:r>
            <a:r>
              <a:rPr lang="en-US" b="1" dirty="0"/>
              <a:t> </a:t>
            </a:r>
            <a:r>
              <a:rPr lang="en-US" b="1" dirty="0" err="1"/>
              <a:t>ağrılarını</a:t>
            </a:r>
            <a:r>
              <a:rPr lang="en-US" b="1" dirty="0"/>
              <a:t> </a:t>
            </a:r>
            <a:r>
              <a:rPr lang="en-US" b="1" dirty="0" err="1"/>
              <a:t>ve</a:t>
            </a:r>
            <a:r>
              <a:rPr lang="en-US" b="1" dirty="0"/>
              <a:t> </a:t>
            </a:r>
            <a:r>
              <a:rPr lang="en-US" b="1" dirty="0" err="1"/>
              <a:t>kas</a:t>
            </a:r>
            <a:r>
              <a:rPr lang="en-US" b="1" dirty="0"/>
              <a:t> </a:t>
            </a:r>
            <a:r>
              <a:rPr lang="en-US" b="1" dirty="0" err="1"/>
              <a:t>ağrılarını</a:t>
            </a:r>
            <a:r>
              <a:rPr lang="en-US" b="1" dirty="0"/>
              <a:t> </a:t>
            </a:r>
            <a:r>
              <a:rPr lang="en-US" b="1" dirty="0" err="1"/>
              <a:t>önleyecek</a:t>
            </a:r>
            <a:r>
              <a:rPr lang="en-US" b="1" dirty="0"/>
              <a:t>, </a:t>
            </a:r>
            <a:r>
              <a:rPr lang="en-US" b="1" dirty="0" err="1"/>
              <a:t>benlik</a:t>
            </a:r>
            <a:r>
              <a:rPr lang="en-US" b="1" dirty="0"/>
              <a:t> </a:t>
            </a:r>
            <a:r>
              <a:rPr lang="en-US" b="1" dirty="0" err="1"/>
              <a:t>saygısını</a:t>
            </a:r>
            <a:r>
              <a:rPr lang="en-US" b="1" dirty="0"/>
              <a:t> </a:t>
            </a:r>
            <a:r>
              <a:rPr lang="en-US" b="1" dirty="0" err="1"/>
              <a:t>artıracaktır</a:t>
            </a:r>
            <a:r>
              <a:rPr lang="en-US" b="1" dirty="0"/>
              <a:t>.</a:t>
            </a:r>
            <a:endParaRPr lang="el-GR" dirty="0"/>
          </a:p>
        </p:txBody>
      </p:sp>
      <p:pic>
        <p:nvPicPr>
          <p:cNvPr id="4" name="Picture 1"/>
          <p:cNvPicPr>
            <a:picLocks noChangeAspect="1" noChangeArrowheads="1"/>
          </p:cNvPicPr>
          <p:nvPr/>
        </p:nvPicPr>
        <p:blipFill>
          <a:blip r:embed="rId3" cstate="print"/>
          <a:srcRect/>
          <a:stretch>
            <a:fillRect/>
          </a:stretch>
        </p:blipFill>
        <p:spPr bwMode="auto">
          <a:xfrm>
            <a:off x="899592" y="606591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606591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6065912"/>
            <a:ext cx="1584176" cy="792088"/>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600" b="1" dirty="0"/>
              <a:t>VÜCUDUNUZ İÇİN İYİ OLUN</a:t>
            </a:r>
            <a:endParaRPr lang="el-GR" sz="3600" dirty="0"/>
          </a:p>
        </p:txBody>
      </p:sp>
      <p:sp>
        <p:nvSpPr>
          <p:cNvPr id="3" name="2 - Θέση περιεχομένου"/>
          <p:cNvSpPr>
            <a:spLocks noGrp="1"/>
          </p:cNvSpPr>
          <p:nvPr>
            <p:ph idx="1"/>
          </p:nvPr>
        </p:nvSpPr>
        <p:spPr>
          <a:xfrm>
            <a:off x="683568" y="2204864"/>
            <a:ext cx="7704667" cy="3786336"/>
          </a:xfrm>
        </p:spPr>
        <p:txBody>
          <a:bodyPr>
            <a:normAutofit fontScale="92500" lnSpcReduction="20000"/>
          </a:bodyPr>
          <a:lstStyle/>
          <a:p>
            <a:pPr>
              <a:buNone/>
            </a:pPr>
            <a:r>
              <a:rPr lang="en-US" b="1" dirty="0" err="1"/>
              <a:t>Progresif</a:t>
            </a:r>
            <a:r>
              <a:rPr lang="en-US" b="1" dirty="0"/>
              <a:t> </a:t>
            </a:r>
            <a:r>
              <a:rPr lang="en-US" b="1" dirty="0" err="1"/>
              <a:t>kas</a:t>
            </a:r>
            <a:r>
              <a:rPr lang="en-US" b="1" dirty="0"/>
              <a:t> </a:t>
            </a:r>
            <a:r>
              <a:rPr lang="en-US" b="1" dirty="0" err="1"/>
              <a:t>gevşemesi</a:t>
            </a:r>
            <a:endParaRPr lang="en-US" b="1" dirty="0"/>
          </a:p>
          <a:p>
            <a:pPr>
              <a:buNone/>
            </a:pPr>
            <a:r>
              <a:rPr lang="en-US" b="1" dirty="0"/>
              <a:t>https://www.youtube.com/watch?v=p54jmkW0RN0</a:t>
            </a:r>
          </a:p>
          <a:p>
            <a:pPr>
              <a:buNone/>
            </a:pPr>
            <a:endParaRPr lang="en-US" b="1" dirty="0"/>
          </a:p>
          <a:p>
            <a:pPr>
              <a:buNone/>
            </a:pPr>
            <a:r>
              <a:rPr lang="en-US" b="1" dirty="0" err="1"/>
              <a:t>Vücudunuzdaki</a:t>
            </a:r>
            <a:r>
              <a:rPr lang="en-US" b="1" dirty="0"/>
              <a:t> her </a:t>
            </a:r>
            <a:r>
              <a:rPr lang="en-US" b="1" dirty="0" err="1"/>
              <a:t>kas</a:t>
            </a:r>
            <a:r>
              <a:rPr lang="en-US" b="1" dirty="0"/>
              <a:t> </a:t>
            </a:r>
            <a:r>
              <a:rPr lang="en-US" b="1" dirty="0" err="1"/>
              <a:t>grubunu</a:t>
            </a:r>
            <a:r>
              <a:rPr lang="en-US" b="1" dirty="0"/>
              <a:t> </a:t>
            </a:r>
            <a:r>
              <a:rPr lang="en-US" b="1" dirty="0" err="1"/>
              <a:t>gerin</a:t>
            </a:r>
            <a:r>
              <a:rPr lang="en-US" b="1" dirty="0"/>
              <a:t> </a:t>
            </a:r>
            <a:r>
              <a:rPr lang="en-US" b="1" dirty="0" err="1"/>
              <a:t>ve</a:t>
            </a:r>
            <a:r>
              <a:rPr lang="en-US" b="1" dirty="0"/>
              <a:t> </a:t>
            </a:r>
            <a:r>
              <a:rPr lang="en-US" b="1" dirty="0" err="1"/>
              <a:t>gevşetin</a:t>
            </a:r>
            <a:r>
              <a:rPr lang="en-US" b="1" dirty="0"/>
              <a:t>. İlk </a:t>
            </a:r>
            <a:r>
              <a:rPr lang="en-US" b="1" dirty="0" err="1"/>
              <a:t>önce</a:t>
            </a:r>
            <a:r>
              <a:rPr lang="en-US" b="1" dirty="0"/>
              <a:t> </a:t>
            </a:r>
            <a:r>
              <a:rPr lang="en-US" b="1" dirty="0" err="1"/>
              <a:t>kas</a:t>
            </a:r>
            <a:r>
              <a:rPr lang="en-US" b="1" dirty="0"/>
              <a:t> </a:t>
            </a:r>
            <a:r>
              <a:rPr lang="en-US" b="1" dirty="0" err="1"/>
              <a:t>grubunu</a:t>
            </a:r>
            <a:r>
              <a:rPr lang="en-US" b="1" dirty="0"/>
              <a:t> 5 </a:t>
            </a:r>
            <a:r>
              <a:rPr lang="en-US" b="1" dirty="0" err="1"/>
              <a:t>saniye</a:t>
            </a:r>
            <a:r>
              <a:rPr lang="en-US" b="1" dirty="0"/>
              <a:t> </a:t>
            </a:r>
            <a:r>
              <a:rPr lang="en-US" b="1" dirty="0" err="1"/>
              <a:t>gerdirin</a:t>
            </a:r>
            <a:r>
              <a:rPr lang="en-US" b="1" dirty="0"/>
              <a:t>. O </a:t>
            </a:r>
            <a:r>
              <a:rPr lang="en-US" b="1" dirty="0" err="1"/>
              <a:t>zaman</a:t>
            </a:r>
            <a:r>
              <a:rPr lang="en-US" b="1" dirty="0"/>
              <a:t> </a:t>
            </a:r>
            <a:r>
              <a:rPr lang="en-US" b="1" dirty="0" err="1"/>
              <a:t>rahatlayın</a:t>
            </a:r>
            <a:r>
              <a:rPr lang="en-US" b="1" dirty="0"/>
              <a:t> </a:t>
            </a:r>
            <a:r>
              <a:rPr lang="en-US" b="1" dirty="0" err="1"/>
              <a:t>ve</a:t>
            </a:r>
            <a:r>
              <a:rPr lang="en-US" b="1" dirty="0"/>
              <a:t> </a:t>
            </a:r>
            <a:r>
              <a:rPr lang="en-US" b="1" dirty="0" err="1"/>
              <a:t>farkı</a:t>
            </a:r>
            <a:r>
              <a:rPr lang="en-US" b="1" dirty="0"/>
              <a:t> </a:t>
            </a:r>
            <a:r>
              <a:rPr lang="en-US" b="1" dirty="0" err="1"/>
              <a:t>görün</a:t>
            </a:r>
            <a:endParaRPr lang="en-US" b="1" dirty="0"/>
          </a:p>
          <a:p>
            <a:pPr>
              <a:buNone/>
            </a:pPr>
            <a:r>
              <a:rPr lang="en-US" b="1" dirty="0" err="1"/>
              <a:t>Ayak</a:t>
            </a:r>
            <a:r>
              <a:rPr lang="en-US" b="1" dirty="0"/>
              <a:t> </a:t>
            </a:r>
            <a:r>
              <a:rPr lang="en-US" b="1" dirty="0" err="1"/>
              <a:t>parmaklarınızla</a:t>
            </a:r>
            <a:r>
              <a:rPr lang="en-US" b="1" dirty="0"/>
              <a:t> </a:t>
            </a:r>
            <a:r>
              <a:rPr lang="en-US" b="1" dirty="0" err="1"/>
              <a:t>başlayın</a:t>
            </a:r>
            <a:r>
              <a:rPr lang="en-US" b="1" dirty="0"/>
              <a:t> </a:t>
            </a:r>
            <a:r>
              <a:rPr lang="en-US" b="1" dirty="0" err="1"/>
              <a:t>ve</a:t>
            </a:r>
            <a:r>
              <a:rPr lang="en-US" b="1" dirty="0"/>
              <a:t> </a:t>
            </a:r>
            <a:r>
              <a:rPr lang="en-US" b="1" dirty="0" err="1"/>
              <a:t>yukarı</a:t>
            </a:r>
            <a:r>
              <a:rPr lang="en-US" b="1" dirty="0"/>
              <a:t> </a:t>
            </a:r>
            <a:r>
              <a:rPr lang="en-US" b="1" dirty="0" err="1"/>
              <a:t>veya</a:t>
            </a:r>
            <a:r>
              <a:rPr lang="en-US" b="1" dirty="0"/>
              <a:t> </a:t>
            </a:r>
            <a:r>
              <a:rPr lang="en-US" b="1" dirty="0" err="1"/>
              <a:t>kafanızla</a:t>
            </a:r>
            <a:r>
              <a:rPr lang="en-US" b="1" dirty="0"/>
              <a:t> </a:t>
            </a:r>
            <a:r>
              <a:rPr lang="en-US" b="1" dirty="0" err="1"/>
              <a:t>hareket</a:t>
            </a:r>
            <a:r>
              <a:rPr lang="en-US" b="1" dirty="0"/>
              <a:t> </a:t>
            </a:r>
            <a:r>
              <a:rPr lang="en-US" b="1" dirty="0" err="1"/>
              <a:t>edin</a:t>
            </a:r>
            <a:r>
              <a:rPr lang="en-US" b="1" dirty="0"/>
              <a:t> </a:t>
            </a:r>
            <a:r>
              <a:rPr lang="en-US" b="1" dirty="0" err="1"/>
              <a:t>ve</a:t>
            </a:r>
            <a:r>
              <a:rPr lang="en-US" b="1" dirty="0"/>
              <a:t> </a:t>
            </a:r>
            <a:r>
              <a:rPr lang="en-US" b="1" dirty="0" err="1"/>
              <a:t>aşağı</a:t>
            </a:r>
            <a:r>
              <a:rPr lang="en-US" b="1" dirty="0"/>
              <a:t> </a:t>
            </a:r>
            <a:r>
              <a:rPr lang="en-US" b="1" dirty="0" err="1"/>
              <a:t>hareket</a:t>
            </a:r>
            <a:r>
              <a:rPr lang="en-US" b="1" dirty="0"/>
              <a:t> </a:t>
            </a:r>
            <a:r>
              <a:rPr lang="en-US" b="1" dirty="0" err="1"/>
              <a:t>edin</a:t>
            </a:r>
            <a:endParaRPr lang="en-US" b="1" dirty="0"/>
          </a:p>
          <a:p>
            <a:pPr>
              <a:buNone/>
            </a:pPr>
            <a:r>
              <a:rPr lang="en-US" b="1" dirty="0"/>
              <a:t>Normal </a:t>
            </a:r>
            <a:r>
              <a:rPr lang="en-US" b="1" dirty="0" err="1"/>
              <a:t>kas</a:t>
            </a:r>
            <a:r>
              <a:rPr lang="en-US" b="1" dirty="0"/>
              <a:t> </a:t>
            </a:r>
            <a:r>
              <a:rPr lang="en-US" b="1" dirty="0" err="1"/>
              <a:t>grupları</a:t>
            </a:r>
            <a:r>
              <a:rPr lang="en-US" b="1" dirty="0"/>
              <a:t> </a:t>
            </a:r>
            <a:r>
              <a:rPr lang="en-US" b="1" dirty="0" err="1"/>
              <a:t>şunları</a:t>
            </a:r>
            <a:r>
              <a:rPr lang="en-US" b="1" dirty="0"/>
              <a:t> </a:t>
            </a:r>
            <a:r>
              <a:rPr lang="en-US" b="1" dirty="0" err="1"/>
              <a:t>içerir</a:t>
            </a:r>
            <a:r>
              <a:rPr lang="en-US" b="1" dirty="0"/>
              <a:t>: </a:t>
            </a:r>
            <a:r>
              <a:rPr lang="en-US" b="1" dirty="0" err="1"/>
              <a:t>ayak</a:t>
            </a:r>
            <a:r>
              <a:rPr lang="en-US" b="1" dirty="0"/>
              <a:t> </a:t>
            </a:r>
            <a:r>
              <a:rPr lang="en-US" b="1" dirty="0" err="1"/>
              <a:t>parmakları</a:t>
            </a:r>
            <a:r>
              <a:rPr lang="en-US" b="1" dirty="0"/>
              <a:t>, </a:t>
            </a:r>
            <a:r>
              <a:rPr lang="en-US" b="1" dirty="0" err="1"/>
              <a:t>ayak</a:t>
            </a:r>
            <a:r>
              <a:rPr lang="en-US" b="1" dirty="0"/>
              <a:t> </a:t>
            </a:r>
            <a:r>
              <a:rPr lang="en-US" b="1" dirty="0" err="1"/>
              <a:t>bilekleri</a:t>
            </a:r>
            <a:r>
              <a:rPr lang="en-US" b="1" dirty="0"/>
              <a:t>, </a:t>
            </a:r>
            <a:r>
              <a:rPr lang="en-US" b="1" dirty="0" err="1"/>
              <a:t>baldırlar</a:t>
            </a:r>
            <a:r>
              <a:rPr lang="en-US" b="1" dirty="0"/>
              <a:t>, </a:t>
            </a:r>
            <a:r>
              <a:rPr lang="en-US" b="1" dirty="0" err="1"/>
              <a:t>uyluklar</a:t>
            </a:r>
            <a:r>
              <a:rPr lang="en-US" b="1" dirty="0"/>
              <a:t>, </a:t>
            </a:r>
            <a:r>
              <a:rPr lang="en-US" b="1" dirty="0" err="1"/>
              <a:t>kalçalar</a:t>
            </a:r>
            <a:r>
              <a:rPr lang="en-US" b="1" dirty="0"/>
              <a:t>, </a:t>
            </a:r>
            <a:r>
              <a:rPr lang="en-US" b="1" dirty="0" err="1"/>
              <a:t>mide</a:t>
            </a:r>
            <a:r>
              <a:rPr lang="en-US" b="1" dirty="0"/>
              <a:t>, </a:t>
            </a:r>
            <a:r>
              <a:rPr lang="en-US" b="1" dirty="0" err="1"/>
              <a:t>omuzlar</a:t>
            </a:r>
            <a:r>
              <a:rPr lang="en-US" b="1" dirty="0"/>
              <a:t>, </a:t>
            </a:r>
            <a:r>
              <a:rPr lang="en-US" b="1" dirty="0" err="1"/>
              <a:t>eller</a:t>
            </a:r>
            <a:r>
              <a:rPr lang="en-US" b="1" dirty="0"/>
              <a:t> </a:t>
            </a:r>
            <a:r>
              <a:rPr lang="en-US" b="1" dirty="0" err="1"/>
              <a:t>parmaklar</a:t>
            </a:r>
            <a:r>
              <a:rPr lang="en-US" b="1" dirty="0"/>
              <a:t>, </a:t>
            </a:r>
            <a:r>
              <a:rPr lang="en-US" b="1" dirty="0" err="1"/>
              <a:t>yüz</a:t>
            </a:r>
            <a:endParaRPr lang="en-US" b="1" dirty="0"/>
          </a:p>
          <a:p>
            <a:pPr>
              <a:buNone/>
            </a:pPr>
            <a:r>
              <a:rPr lang="en-US" b="1" dirty="0" err="1"/>
              <a:t>İşiniz</a:t>
            </a:r>
            <a:r>
              <a:rPr lang="en-US" b="1" dirty="0"/>
              <a:t> </a:t>
            </a:r>
            <a:r>
              <a:rPr lang="en-US" b="1" dirty="0" err="1"/>
              <a:t>bittiğinde</a:t>
            </a:r>
            <a:r>
              <a:rPr lang="en-US" b="1" dirty="0"/>
              <a:t>, </a:t>
            </a:r>
            <a:r>
              <a:rPr lang="en-US" b="1" dirty="0" err="1"/>
              <a:t>gevşemeyi</a:t>
            </a:r>
            <a:r>
              <a:rPr lang="en-US" b="1" dirty="0"/>
              <a:t> </a:t>
            </a:r>
            <a:r>
              <a:rPr lang="en-US" b="1" dirty="0" err="1"/>
              <a:t>fark</a:t>
            </a:r>
            <a:r>
              <a:rPr lang="en-US" b="1" dirty="0"/>
              <a:t> </a:t>
            </a:r>
            <a:r>
              <a:rPr lang="en-US" b="1" dirty="0" err="1"/>
              <a:t>edin</a:t>
            </a:r>
            <a:endParaRPr lang="en-US" b="1" dirty="0"/>
          </a:p>
          <a:p>
            <a:pPr>
              <a:buNone/>
            </a:pPr>
            <a:r>
              <a:rPr lang="en-US" b="1" dirty="0" err="1"/>
              <a:t>İşlemi</a:t>
            </a:r>
            <a:r>
              <a:rPr lang="en-US" b="1" dirty="0"/>
              <a:t> </a:t>
            </a:r>
            <a:r>
              <a:rPr lang="en-US" b="1" dirty="0" err="1"/>
              <a:t>arka</a:t>
            </a:r>
            <a:r>
              <a:rPr lang="en-US" b="1" dirty="0"/>
              <a:t> </a:t>
            </a:r>
            <a:r>
              <a:rPr lang="en-US" b="1" dirty="0" err="1"/>
              <a:t>arkaya</a:t>
            </a:r>
            <a:r>
              <a:rPr lang="en-US" b="1" dirty="0"/>
              <a:t> </a:t>
            </a:r>
            <a:r>
              <a:rPr lang="en-US" b="1" dirty="0" err="1"/>
              <a:t>iki</a:t>
            </a:r>
            <a:r>
              <a:rPr lang="en-US" b="1" dirty="0"/>
              <a:t> </a:t>
            </a:r>
            <a:r>
              <a:rPr lang="en-US" b="1" dirty="0" err="1"/>
              <a:t>kez</a:t>
            </a:r>
            <a:r>
              <a:rPr lang="en-US" b="1" dirty="0"/>
              <a:t> </a:t>
            </a:r>
            <a:r>
              <a:rPr lang="en-US" b="1" dirty="0" err="1"/>
              <a:t>izleyin</a:t>
            </a:r>
            <a:endParaRPr lang="en-US" b="1" dirty="0"/>
          </a:p>
          <a:p>
            <a:pPr>
              <a:buNone/>
            </a:pPr>
            <a:r>
              <a:rPr lang="en-US" b="1" dirty="0" err="1"/>
              <a:t>İnsanlar</a:t>
            </a:r>
            <a:r>
              <a:rPr lang="en-US" b="1" dirty="0"/>
              <a:t> </a:t>
            </a:r>
            <a:r>
              <a:rPr lang="en-US" b="1" dirty="0" err="1"/>
              <a:t>sizi</a:t>
            </a:r>
            <a:r>
              <a:rPr lang="en-US" b="1" dirty="0"/>
              <a:t> </a:t>
            </a:r>
            <a:r>
              <a:rPr lang="en-US" b="1" dirty="0" err="1"/>
              <a:t>fark</a:t>
            </a:r>
            <a:r>
              <a:rPr lang="en-US" b="1" dirty="0"/>
              <a:t> </a:t>
            </a:r>
            <a:r>
              <a:rPr lang="en-US" b="1" dirty="0" err="1"/>
              <a:t>etmeden</a:t>
            </a:r>
            <a:r>
              <a:rPr lang="en-US" b="1" dirty="0"/>
              <a:t> </a:t>
            </a:r>
            <a:r>
              <a:rPr lang="en-US" b="1" dirty="0" err="1"/>
              <a:t>hangi</a:t>
            </a:r>
            <a:r>
              <a:rPr lang="en-US" b="1" dirty="0"/>
              <a:t> </a:t>
            </a:r>
            <a:r>
              <a:rPr lang="en-US" b="1" dirty="0" err="1"/>
              <a:t>alanları</a:t>
            </a:r>
            <a:r>
              <a:rPr lang="en-US" b="1" dirty="0"/>
              <a:t> </a:t>
            </a:r>
            <a:r>
              <a:rPr lang="en-US" b="1" dirty="0" err="1"/>
              <a:t>yapabileceğinizi</a:t>
            </a:r>
            <a:r>
              <a:rPr lang="en-US" b="1" dirty="0"/>
              <a:t> </a:t>
            </a:r>
            <a:r>
              <a:rPr lang="en-US" b="1" dirty="0" err="1"/>
              <a:t>düşünün</a:t>
            </a:r>
            <a:r>
              <a:rPr lang="en-US" b="1" dirty="0"/>
              <a:t>.</a:t>
            </a:r>
            <a:endParaRPr lang="el-GR" dirty="0"/>
          </a:p>
        </p:txBody>
      </p:sp>
      <p:pic>
        <p:nvPicPr>
          <p:cNvPr id="4" name="Picture 1"/>
          <p:cNvPicPr>
            <a:picLocks noChangeAspect="1" noChangeArrowheads="1"/>
          </p:cNvPicPr>
          <p:nvPr/>
        </p:nvPicPr>
        <p:blipFill>
          <a:blip r:embed="rId3" cstate="print"/>
          <a:srcRect/>
          <a:stretch>
            <a:fillRect/>
          </a:stretch>
        </p:blipFill>
        <p:spPr bwMode="auto">
          <a:xfrm>
            <a:off x="755576" y="606591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012160" y="606591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707904" y="6065912"/>
            <a:ext cx="1584176" cy="792088"/>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dirty="0"/>
              <a:t>VÜCUDUNUZ İÇİN İYİ OLUN</a:t>
            </a:r>
            <a:endParaRPr lang="el-GR" dirty="0"/>
          </a:p>
        </p:txBody>
      </p:sp>
      <p:sp>
        <p:nvSpPr>
          <p:cNvPr id="3" name="2 - Θέση περιεχομένου"/>
          <p:cNvSpPr>
            <a:spLocks noGrp="1"/>
          </p:cNvSpPr>
          <p:nvPr>
            <p:ph idx="1"/>
          </p:nvPr>
        </p:nvSpPr>
        <p:spPr>
          <a:xfrm>
            <a:off x="1115616" y="2204864"/>
            <a:ext cx="7488643" cy="3744416"/>
          </a:xfrm>
        </p:spPr>
        <p:txBody>
          <a:bodyPr>
            <a:normAutofit fontScale="70000" lnSpcReduction="20000"/>
          </a:bodyPr>
          <a:lstStyle/>
          <a:p>
            <a:pPr>
              <a:buNone/>
            </a:pPr>
            <a:r>
              <a:rPr lang="en-US" b="1" dirty="0" err="1"/>
              <a:t>Ortak</a:t>
            </a:r>
            <a:r>
              <a:rPr lang="en-US" b="1" dirty="0"/>
              <a:t> </a:t>
            </a:r>
            <a:r>
              <a:rPr lang="en-US" b="1" dirty="0" err="1"/>
              <a:t>engeller</a:t>
            </a:r>
            <a:endParaRPr lang="en-US" b="1" dirty="0"/>
          </a:p>
          <a:p>
            <a:pPr>
              <a:buNone/>
            </a:pPr>
            <a:r>
              <a:rPr lang="en-US" b="1" dirty="0" err="1"/>
              <a:t>Zamanım</a:t>
            </a:r>
            <a:r>
              <a:rPr lang="en-US" b="1" dirty="0"/>
              <a:t> </a:t>
            </a:r>
            <a:r>
              <a:rPr lang="en-US" b="1" dirty="0" err="1"/>
              <a:t>yok</a:t>
            </a:r>
            <a:r>
              <a:rPr lang="en-US" b="1" dirty="0"/>
              <a:t> (</a:t>
            </a:r>
            <a:r>
              <a:rPr lang="en-US" b="1" dirty="0" err="1"/>
              <a:t>yani</a:t>
            </a:r>
            <a:r>
              <a:rPr lang="en-US" b="1" dirty="0"/>
              <a:t> </a:t>
            </a:r>
            <a:r>
              <a:rPr lang="en-US" b="1" dirty="0" err="1"/>
              <a:t>öncelik</a:t>
            </a:r>
            <a:r>
              <a:rPr lang="en-US" b="1" dirty="0"/>
              <a:t> </a:t>
            </a:r>
            <a:r>
              <a:rPr lang="en-US" b="1" dirty="0" err="1"/>
              <a:t>nedir</a:t>
            </a:r>
            <a:r>
              <a:rPr lang="en-US" b="1" dirty="0"/>
              <a:t>?)</a:t>
            </a:r>
          </a:p>
          <a:p>
            <a:pPr>
              <a:buNone/>
            </a:pPr>
            <a:r>
              <a:rPr lang="en-US" b="1" dirty="0" err="1"/>
              <a:t>Rahatlamak</a:t>
            </a:r>
            <a:r>
              <a:rPr lang="en-US" b="1" dirty="0"/>
              <a:t> </a:t>
            </a:r>
            <a:r>
              <a:rPr lang="en-US" b="1" dirty="0" err="1"/>
              <a:t>için</a:t>
            </a:r>
            <a:r>
              <a:rPr lang="en-US" b="1" dirty="0"/>
              <a:t> </a:t>
            </a:r>
            <a:r>
              <a:rPr lang="en-US" b="1" dirty="0" err="1"/>
              <a:t>bir</a:t>
            </a:r>
            <a:r>
              <a:rPr lang="en-US" b="1" dirty="0"/>
              <a:t> </a:t>
            </a:r>
            <a:r>
              <a:rPr lang="en-US" b="1" dirty="0" err="1"/>
              <a:t>alanım</a:t>
            </a:r>
            <a:r>
              <a:rPr lang="en-US" b="1" dirty="0"/>
              <a:t> </a:t>
            </a:r>
            <a:r>
              <a:rPr lang="en-US" b="1" dirty="0" err="1"/>
              <a:t>yok</a:t>
            </a:r>
            <a:r>
              <a:rPr lang="en-US" b="1" dirty="0"/>
              <a:t> (</a:t>
            </a:r>
            <a:r>
              <a:rPr lang="en-US" b="1" dirty="0" err="1"/>
              <a:t>sonra</a:t>
            </a:r>
            <a:r>
              <a:rPr lang="en-US" b="1" dirty="0"/>
              <a:t> </a:t>
            </a:r>
            <a:r>
              <a:rPr lang="en-US" b="1" dirty="0" err="1"/>
              <a:t>bir</a:t>
            </a:r>
            <a:r>
              <a:rPr lang="en-US" b="1" dirty="0"/>
              <a:t> </a:t>
            </a:r>
            <a:r>
              <a:rPr lang="en-US" b="1" dirty="0" err="1"/>
              <a:t>tane</a:t>
            </a:r>
            <a:r>
              <a:rPr lang="en-US" b="1" dirty="0"/>
              <a:t> </a:t>
            </a:r>
            <a:r>
              <a:rPr lang="en-US" b="1" dirty="0" err="1"/>
              <a:t>yaratın</a:t>
            </a:r>
            <a:r>
              <a:rPr lang="en-US" b="1" dirty="0"/>
              <a:t>)</a:t>
            </a:r>
          </a:p>
          <a:p>
            <a:pPr>
              <a:buNone/>
            </a:pPr>
            <a:r>
              <a:rPr lang="en-US" b="1" dirty="0"/>
              <a:t>Bu </a:t>
            </a:r>
            <a:r>
              <a:rPr lang="en-US" b="1" dirty="0" err="1"/>
              <a:t>egzersizler</a:t>
            </a:r>
            <a:r>
              <a:rPr lang="en-US" b="1" dirty="0"/>
              <a:t> </a:t>
            </a:r>
            <a:r>
              <a:rPr lang="en-US" b="1" dirty="0" err="1"/>
              <a:t>çok</a:t>
            </a:r>
            <a:r>
              <a:rPr lang="en-US" b="1" dirty="0"/>
              <a:t> </a:t>
            </a:r>
            <a:r>
              <a:rPr lang="en-US" b="1" dirty="0" err="1"/>
              <a:t>yavaş</a:t>
            </a:r>
            <a:r>
              <a:rPr lang="en-US" b="1" dirty="0"/>
              <a:t> (o </a:t>
            </a:r>
            <a:r>
              <a:rPr lang="en-US" b="1" dirty="0" err="1"/>
              <a:t>zaman</a:t>
            </a:r>
            <a:r>
              <a:rPr lang="en-US" b="1" dirty="0"/>
              <a:t> </a:t>
            </a:r>
            <a:r>
              <a:rPr lang="en-US" b="1" dirty="0" err="1"/>
              <a:t>çok</a:t>
            </a:r>
            <a:r>
              <a:rPr lang="en-US" b="1" dirty="0"/>
              <a:t> </a:t>
            </a:r>
            <a:r>
              <a:rPr lang="en-US" b="1" dirty="0" err="1"/>
              <a:t>hızlı</a:t>
            </a:r>
            <a:r>
              <a:rPr lang="en-US" b="1" dirty="0"/>
              <a:t> </a:t>
            </a:r>
            <a:r>
              <a:rPr lang="en-US" b="1" dirty="0" err="1"/>
              <a:t>gidiyorsunuz</a:t>
            </a:r>
            <a:r>
              <a:rPr lang="en-US" b="1" dirty="0"/>
              <a:t>)</a:t>
            </a:r>
          </a:p>
          <a:p>
            <a:pPr>
              <a:buNone/>
            </a:pPr>
            <a:r>
              <a:rPr lang="en-US" b="1" dirty="0" err="1"/>
              <a:t>Rahatladığımda</a:t>
            </a:r>
            <a:r>
              <a:rPr lang="en-US" b="1" dirty="0"/>
              <a:t> </a:t>
            </a:r>
            <a:r>
              <a:rPr lang="en-US" b="1" dirty="0" err="1"/>
              <a:t>daha</a:t>
            </a:r>
            <a:r>
              <a:rPr lang="en-US" b="1" dirty="0"/>
              <a:t> </a:t>
            </a:r>
            <a:r>
              <a:rPr lang="en-US" b="1" dirty="0" err="1"/>
              <a:t>stresli</a:t>
            </a:r>
            <a:r>
              <a:rPr lang="en-US" b="1" dirty="0"/>
              <a:t> </a:t>
            </a:r>
            <a:r>
              <a:rPr lang="en-US" b="1" dirty="0" err="1"/>
              <a:t>hissediyorum</a:t>
            </a:r>
            <a:r>
              <a:rPr lang="en-US" b="1" dirty="0"/>
              <a:t> (</a:t>
            </a:r>
            <a:r>
              <a:rPr lang="en-US" b="1" dirty="0" err="1"/>
              <a:t>daha</a:t>
            </a:r>
            <a:r>
              <a:rPr lang="en-US" b="1" dirty="0"/>
              <a:t> </a:t>
            </a:r>
            <a:r>
              <a:rPr lang="en-US" b="1" dirty="0" err="1"/>
              <a:t>kısa</a:t>
            </a:r>
            <a:r>
              <a:rPr lang="en-US" b="1" dirty="0"/>
              <a:t> </a:t>
            </a:r>
            <a:r>
              <a:rPr lang="en-US" b="1" dirty="0" err="1"/>
              <a:t>bir</a:t>
            </a:r>
            <a:r>
              <a:rPr lang="en-US" b="1" dirty="0"/>
              <a:t> </a:t>
            </a:r>
            <a:r>
              <a:rPr lang="en-US" b="1" dirty="0" err="1"/>
              <a:t>gevşeme</a:t>
            </a:r>
            <a:r>
              <a:rPr lang="en-US" b="1" dirty="0"/>
              <a:t> </a:t>
            </a:r>
            <a:r>
              <a:rPr lang="en-US" b="1" dirty="0" err="1"/>
              <a:t>veya</a:t>
            </a:r>
            <a:r>
              <a:rPr lang="en-US" b="1" dirty="0"/>
              <a:t> </a:t>
            </a:r>
            <a:r>
              <a:rPr lang="en-US" b="1" dirty="0" err="1"/>
              <a:t>kademeli</a:t>
            </a:r>
            <a:r>
              <a:rPr lang="en-US" b="1" dirty="0"/>
              <a:t> </a:t>
            </a:r>
            <a:r>
              <a:rPr lang="en-US" b="1" dirty="0" err="1"/>
              <a:t>kas</a:t>
            </a:r>
            <a:r>
              <a:rPr lang="en-US" b="1" dirty="0"/>
              <a:t> </a:t>
            </a:r>
            <a:r>
              <a:rPr lang="en-US" b="1" dirty="0" err="1"/>
              <a:t>gevşemesi</a:t>
            </a:r>
            <a:r>
              <a:rPr lang="en-US" b="1" dirty="0"/>
              <a:t> </a:t>
            </a:r>
            <a:r>
              <a:rPr lang="en-US" b="1" dirty="0" err="1"/>
              <a:t>kullanın</a:t>
            </a:r>
            <a:r>
              <a:rPr lang="en-US" b="1" dirty="0"/>
              <a:t>)</a:t>
            </a:r>
          </a:p>
          <a:p>
            <a:pPr>
              <a:buNone/>
            </a:pPr>
            <a:r>
              <a:rPr lang="en-US" b="1" dirty="0" err="1"/>
              <a:t>Arıza</a:t>
            </a:r>
            <a:r>
              <a:rPr lang="en-US" b="1" dirty="0"/>
              <a:t> </a:t>
            </a:r>
            <a:r>
              <a:rPr lang="en-US" b="1" dirty="0" err="1"/>
              <a:t>süresi</a:t>
            </a:r>
            <a:r>
              <a:rPr lang="en-US" b="1" dirty="0"/>
              <a:t> </a:t>
            </a:r>
            <a:r>
              <a:rPr lang="en-US" b="1" dirty="0" err="1"/>
              <a:t>ve</a:t>
            </a:r>
            <a:r>
              <a:rPr lang="en-US" b="1" dirty="0"/>
              <a:t> </a:t>
            </a:r>
            <a:r>
              <a:rPr lang="en-US" b="1" dirty="0" err="1"/>
              <a:t>zaman</a:t>
            </a:r>
            <a:r>
              <a:rPr lang="en-US" b="1" dirty="0"/>
              <a:t> </a:t>
            </a:r>
            <a:r>
              <a:rPr lang="en-US" b="1" dirty="0" err="1"/>
              <a:t>yönetimi</a:t>
            </a:r>
            <a:endParaRPr lang="en-US" b="1" dirty="0"/>
          </a:p>
          <a:p>
            <a:pPr>
              <a:buNone/>
            </a:pPr>
            <a:r>
              <a:rPr lang="en-US" b="1" dirty="0" err="1"/>
              <a:t>Dinlenme</a:t>
            </a:r>
            <a:r>
              <a:rPr lang="en-US" b="1" dirty="0"/>
              <a:t> </a:t>
            </a:r>
            <a:r>
              <a:rPr lang="en-US" b="1" dirty="0" err="1"/>
              <a:t>veya</a:t>
            </a:r>
            <a:r>
              <a:rPr lang="en-US" b="1" dirty="0"/>
              <a:t> </a:t>
            </a:r>
            <a:r>
              <a:rPr lang="en-US" b="1" dirty="0" err="1"/>
              <a:t>serbest</a:t>
            </a:r>
            <a:r>
              <a:rPr lang="en-US" b="1" dirty="0"/>
              <a:t> </a:t>
            </a:r>
            <a:r>
              <a:rPr lang="en-US" b="1" dirty="0" err="1"/>
              <a:t>zaman</a:t>
            </a:r>
            <a:r>
              <a:rPr lang="en-US" b="1" dirty="0"/>
              <a:t>: </a:t>
            </a:r>
            <a:r>
              <a:rPr lang="en-US" b="1" dirty="0" err="1"/>
              <a:t>Günde</a:t>
            </a:r>
            <a:r>
              <a:rPr lang="en-US" b="1" dirty="0"/>
              <a:t> en </a:t>
            </a:r>
            <a:r>
              <a:rPr lang="en-US" b="1" dirty="0" err="1"/>
              <a:t>az</a:t>
            </a:r>
            <a:r>
              <a:rPr lang="en-US" b="1" dirty="0"/>
              <a:t> 1 </a:t>
            </a:r>
            <a:r>
              <a:rPr lang="en-US" b="1" dirty="0" err="1"/>
              <a:t>saat</a:t>
            </a:r>
            <a:r>
              <a:rPr lang="en-US" b="1" dirty="0"/>
              <a:t>, </a:t>
            </a:r>
            <a:r>
              <a:rPr lang="en-US" b="1" dirty="0" err="1"/>
              <a:t>haftada</a:t>
            </a:r>
            <a:r>
              <a:rPr lang="en-US" b="1" dirty="0"/>
              <a:t> 1 </a:t>
            </a:r>
            <a:r>
              <a:rPr lang="en-US" b="1" dirty="0" err="1"/>
              <a:t>gün</a:t>
            </a:r>
            <a:r>
              <a:rPr lang="en-US" b="1" dirty="0"/>
              <a:t>, </a:t>
            </a:r>
            <a:r>
              <a:rPr lang="en-US" b="1" dirty="0" err="1"/>
              <a:t>haftada</a:t>
            </a:r>
            <a:r>
              <a:rPr lang="en-US" b="1" dirty="0"/>
              <a:t> </a:t>
            </a:r>
            <a:r>
              <a:rPr lang="en-US" b="1" dirty="0" err="1"/>
              <a:t>bir</a:t>
            </a:r>
            <a:r>
              <a:rPr lang="en-US" b="1" dirty="0"/>
              <a:t> 4 </a:t>
            </a:r>
            <a:r>
              <a:rPr lang="en-US" b="1" dirty="0" err="1"/>
              <a:t>ayda</a:t>
            </a:r>
            <a:r>
              <a:rPr lang="en-US" b="1" dirty="0"/>
              <a:t> </a:t>
            </a:r>
            <a:r>
              <a:rPr lang="en-US" b="1" dirty="0" err="1"/>
              <a:t>bir</a:t>
            </a:r>
            <a:endParaRPr lang="en-US" b="1" dirty="0"/>
          </a:p>
          <a:p>
            <a:pPr>
              <a:buNone/>
            </a:pPr>
            <a:r>
              <a:rPr lang="en-US" b="1" dirty="0" err="1"/>
              <a:t>Dinlenme</a:t>
            </a:r>
            <a:r>
              <a:rPr lang="en-US" b="1" dirty="0"/>
              <a:t> </a:t>
            </a:r>
            <a:r>
              <a:rPr lang="en-US" b="1" dirty="0" err="1"/>
              <a:t>zamanı</a:t>
            </a:r>
            <a:r>
              <a:rPr lang="en-US" b="1" dirty="0"/>
              <a:t>, </a:t>
            </a:r>
            <a:r>
              <a:rPr lang="en-US" b="1" dirty="0" err="1"/>
              <a:t>boş</a:t>
            </a:r>
            <a:r>
              <a:rPr lang="en-US" b="1" dirty="0"/>
              <a:t> </a:t>
            </a:r>
            <a:r>
              <a:rPr lang="en-US" b="1" dirty="0" err="1"/>
              <a:t>zaman</a:t>
            </a:r>
            <a:r>
              <a:rPr lang="en-US" b="1" dirty="0"/>
              <a:t>, </a:t>
            </a:r>
            <a:r>
              <a:rPr lang="en-US" b="1" dirty="0" err="1"/>
              <a:t>ilişki</a:t>
            </a:r>
            <a:r>
              <a:rPr lang="en-US" b="1" dirty="0"/>
              <a:t> </a:t>
            </a:r>
            <a:r>
              <a:rPr lang="en-US" b="1" dirty="0" err="1"/>
              <a:t>zamanı</a:t>
            </a:r>
            <a:endParaRPr lang="en-US" b="1" dirty="0"/>
          </a:p>
          <a:p>
            <a:pPr>
              <a:buNone/>
            </a:pPr>
            <a:r>
              <a:rPr lang="en-US" b="1" dirty="0" err="1"/>
              <a:t>Öncelik</a:t>
            </a:r>
            <a:r>
              <a:rPr lang="en-US" b="1" dirty="0"/>
              <a:t> </a:t>
            </a:r>
            <a:r>
              <a:rPr lang="en-US" b="1" dirty="0" err="1"/>
              <a:t>ver</a:t>
            </a:r>
            <a:endParaRPr lang="en-US" b="1" dirty="0"/>
          </a:p>
          <a:p>
            <a:pPr>
              <a:buNone/>
            </a:pPr>
            <a:r>
              <a:rPr lang="en-US" b="1" dirty="0" err="1"/>
              <a:t>Temsilci</a:t>
            </a:r>
            <a:endParaRPr lang="en-US" b="1" dirty="0"/>
          </a:p>
          <a:p>
            <a:pPr>
              <a:buNone/>
            </a:pPr>
            <a:r>
              <a:rPr lang="en-US" b="1" dirty="0" err="1"/>
              <a:t>Fazladan</a:t>
            </a:r>
            <a:r>
              <a:rPr lang="en-US" b="1" dirty="0"/>
              <a:t> </a:t>
            </a:r>
            <a:r>
              <a:rPr lang="en-US" b="1" dirty="0" err="1"/>
              <a:t>zamana</a:t>
            </a:r>
            <a:r>
              <a:rPr lang="en-US" b="1" dirty="0"/>
              <a:t> </a:t>
            </a:r>
            <a:r>
              <a:rPr lang="en-US" b="1" dirty="0" err="1"/>
              <a:t>izin</a:t>
            </a:r>
            <a:r>
              <a:rPr lang="en-US" b="1" dirty="0"/>
              <a:t> </a:t>
            </a:r>
            <a:r>
              <a:rPr lang="en-US" b="1" dirty="0" err="1"/>
              <a:t>ver</a:t>
            </a:r>
            <a:endParaRPr lang="en-US" b="1" dirty="0"/>
          </a:p>
          <a:p>
            <a:pPr>
              <a:buNone/>
            </a:pPr>
            <a:r>
              <a:rPr lang="en-US" b="1" dirty="0" err="1"/>
              <a:t>Ertelemenin</a:t>
            </a:r>
            <a:r>
              <a:rPr lang="en-US" b="1" dirty="0"/>
              <a:t> </a:t>
            </a:r>
            <a:r>
              <a:rPr lang="en-US" b="1" dirty="0" err="1"/>
              <a:t>üstesinden</a:t>
            </a:r>
            <a:r>
              <a:rPr lang="en-US" b="1" dirty="0"/>
              <a:t> </a:t>
            </a:r>
            <a:r>
              <a:rPr lang="en-US" b="1" dirty="0" err="1"/>
              <a:t>gelin</a:t>
            </a: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1187624" y="606591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444208" y="606591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4139952" y="6065912"/>
            <a:ext cx="1584176" cy="792088"/>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err="1"/>
              <a:t>bilişsel</a:t>
            </a:r>
            <a:r>
              <a:rPr lang="en-US" dirty="0"/>
              <a:t> </a:t>
            </a:r>
            <a:r>
              <a:rPr lang="en-US" dirty="0" err="1"/>
              <a:t>çarpıtmalar</a:t>
            </a:r>
            <a:endParaRPr lang="en-US" dirty="0"/>
          </a:p>
        </p:txBody>
      </p:sp>
      <p:sp>
        <p:nvSpPr>
          <p:cNvPr id="3" name="Θέση περιεχομένου 2"/>
          <p:cNvSpPr>
            <a:spLocks noGrp="1"/>
          </p:cNvSpPr>
          <p:nvPr>
            <p:ph idx="1"/>
          </p:nvPr>
        </p:nvSpPr>
        <p:spPr/>
        <p:txBody>
          <a:bodyPr/>
          <a:lstStyle/>
          <a:p>
            <a:r>
              <a:rPr lang="en-US" dirty="0">
                <a:hlinkClick r:id="rId2"/>
              </a:rPr>
              <a:t>https://www.youtube.com/watch?v=_XLY_XXBQWE</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115616" y="5733256"/>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372200" y="5733256"/>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4067944" y="5733256"/>
            <a:ext cx="1584176" cy="792088"/>
          </a:xfrm>
          <a:prstGeom prst="rect">
            <a:avLst/>
          </a:prstGeom>
        </p:spPr>
      </p:pic>
    </p:spTree>
    <p:extLst>
      <p:ext uri="{BB962C8B-B14F-4D97-AF65-F5344CB8AC3E}">
        <p14:creationId xmlns:p14="http://schemas.microsoft.com/office/powerpoint/2010/main" val="1590133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1008112"/>
          </a:xfrm>
        </p:spPr>
        <p:txBody>
          <a:bodyPr>
            <a:normAutofit fontScale="90000"/>
          </a:bodyPr>
          <a:lstStyle/>
          <a:p>
            <a:r>
              <a:rPr lang="en-US" sz="3100" b="1" dirty="0"/>
              <a:t/>
            </a:r>
            <a:br>
              <a:rPr lang="en-US" sz="3100" b="1" dirty="0"/>
            </a:br>
            <a:r>
              <a:rPr lang="en-US" sz="3100" b="1" dirty="0"/>
              <a:t>DÜŞÜNCELERİNİZİ DEĞİŞTİREREK KAYGI VE DÜŞÜK HİZMETLERİ AZALTIN</a:t>
            </a:r>
            <a:endParaRPr lang="el-GR" dirty="0"/>
          </a:p>
        </p:txBody>
      </p:sp>
      <p:sp>
        <p:nvSpPr>
          <p:cNvPr id="3" name="2 - Θέση περιεχομένου"/>
          <p:cNvSpPr>
            <a:spLocks noGrp="1"/>
          </p:cNvSpPr>
          <p:nvPr>
            <p:ph idx="1"/>
          </p:nvPr>
        </p:nvSpPr>
        <p:spPr>
          <a:xfrm>
            <a:off x="457200" y="2276872"/>
            <a:ext cx="8229600" cy="4177936"/>
          </a:xfrm>
        </p:spPr>
        <p:txBody>
          <a:bodyPr>
            <a:normAutofit/>
          </a:bodyPr>
          <a:lstStyle/>
          <a:p>
            <a:pPr>
              <a:buNone/>
            </a:pPr>
            <a:r>
              <a:rPr lang="en-US" b="1" dirty="0" err="1"/>
              <a:t>Bilişsel</a:t>
            </a:r>
            <a:r>
              <a:rPr lang="en-US" b="1" dirty="0"/>
              <a:t> model:</a:t>
            </a:r>
          </a:p>
          <a:p>
            <a:pPr>
              <a:buNone/>
            </a:pPr>
            <a:r>
              <a:rPr lang="en-US" b="1" dirty="0"/>
              <a:t>İlk </a:t>
            </a:r>
            <a:r>
              <a:rPr lang="en-US" b="1" dirty="0" err="1"/>
              <a:t>olarak</a:t>
            </a:r>
            <a:r>
              <a:rPr lang="en-US" b="1" dirty="0"/>
              <a:t>, </a:t>
            </a:r>
            <a:r>
              <a:rPr lang="en-US" b="1" dirty="0" err="1"/>
              <a:t>ruh</a:t>
            </a:r>
            <a:r>
              <a:rPr lang="en-US" b="1" dirty="0"/>
              <a:t> </a:t>
            </a:r>
            <a:r>
              <a:rPr lang="en-US" b="1" dirty="0" err="1"/>
              <a:t>halinizin</a:t>
            </a:r>
            <a:r>
              <a:rPr lang="en-US" b="1" dirty="0"/>
              <a:t> </a:t>
            </a:r>
            <a:r>
              <a:rPr lang="en-US" b="1" dirty="0" err="1"/>
              <a:t>düşüncelerinize</a:t>
            </a:r>
            <a:r>
              <a:rPr lang="en-US" b="1" dirty="0"/>
              <a:t> </a:t>
            </a:r>
            <a:r>
              <a:rPr lang="en-US" b="1" dirty="0" err="1"/>
              <a:t>bağlı</a:t>
            </a:r>
            <a:r>
              <a:rPr lang="en-US" b="1" dirty="0"/>
              <a:t> </a:t>
            </a:r>
            <a:r>
              <a:rPr lang="en-US" b="1" dirty="0" err="1"/>
              <a:t>olduğunu</a:t>
            </a:r>
            <a:r>
              <a:rPr lang="en-US" b="1" dirty="0"/>
              <a:t> </a:t>
            </a:r>
            <a:r>
              <a:rPr lang="en-US" b="1" dirty="0" err="1"/>
              <a:t>anlamak</a:t>
            </a:r>
            <a:r>
              <a:rPr lang="en-US" b="1" dirty="0"/>
              <a:t> </a:t>
            </a:r>
            <a:r>
              <a:rPr lang="en-US" b="1" dirty="0" err="1"/>
              <a:t>önemlidir</a:t>
            </a:r>
            <a:r>
              <a:rPr lang="en-US" b="1" dirty="0"/>
              <a:t>. </a:t>
            </a:r>
            <a:r>
              <a:rPr lang="en-US" b="1" dirty="0" err="1"/>
              <a:t>Aynı</a:t>
            </a:r>
            <a:r>
              <a:rPr lang="en-US" b="1" dirty="0"/>
              <a:t> </a:t>
            </a:r>
            <a:r>
              <a:rPr lang="en-US" b="1" dirty="0" err="1"/>
              <a:t>olayı</a:t>
            </a:r>
            <a:r>
              <a:rPr lang="en-US" b="1" dirty="0"/>
              <a:t> </a:t>
            </a:r>
            <a:r>
              <a:rPr lang="en-US" b="1" dirty="0" err="1"/>
              <a:t>yaşayabiliriz</a:t>
            </a:r>
            <a:r>
              <a:rPr lang="en-US" b="1" dirty="0"/>
              <a:t>, </a:t>
            </a:r>
            <a:r>
              <a:rPr lang="en-US" b="1" dirty="0" err="1"/>
              <a:t>ancak</a:t>
            </a:r>
            <a:r>
              <a:rPr lang="en-US" b="1" dirty="0"/>
              <a:t> </a:t>
            </a:r>
            <a:r>
              <a:rPr lang="en-US" b="1" dirty="0" err="1"/>
              <a:t>onu</a:t>
            </a:r>
            <a:r>
              <a:rPr lang="en-US" b="1" dirty="0"/>
              <a:t> </a:t>
            </a:r>
            <a:r>
              <a:rPr lang="en-US" b="1" dirty="0" err="1"/>
              <a:t>nasıl</a:t>
            </a:r>
            <a:r>
              <a:rPr lang="en-US" b="1" dirty="0"/>
              <a:t> </a:t>
            </a:r>
            <a:r>
              <a:rPr lang="en-US" b="1" dirty="0" err="1"/>
              <a:t>düşündüğümüz</a:t>
            </a:r>
            <a:r>
              <a:rPr lang="en-US" b="1" dirty="0"/>
              <a:t>, </a:t>
            </a:r>
            <a:r>
              <a:rPr lang="en-US" b="1" dirty="0" err="1"/>
              <a:t>onun</a:t>
            </a:r>
            <a:r>
              <a:rPr lang="en-US" b="1" dirty="0"/>
              <a:t> </a:t>
            </a:r>
            <a:r>
              <a:rPr lang="en-US" b="1" dirty="0" err="1"/>
              <a:t>hakkında</a:t>
            </a:r>
            <a:r>
              <a:rPr lang="en-US" b="1" dirty="0"/>
              <a:t> </a:t>
            </a:r>
            <a:r>
              <a:rPr lang="en-US" b="1" dirty="0" err="1"/>
              <a:t>nasıl</a:t>
            </a:r>
            <a:r>
              <a:rPr lang="en-US" b="1" dirty="0"/>
              <a:t> </a:t>
            </a:r>
            <a:r>
              <a:rPr lang="en-US" b="1" dirty="0" err="1"/>
              <a:t>hissettiğimizi</a:t>
            </a:r>
            <a:r>
              <a:rPr lang="en-US" b="1" dirty="0"/>
              <a:t> </a:t>
            </a:r>
            <a:r>
              <a:rPr lang="en-US" b="1" dirty="0" err="1"/>
              <a:t>belirleyecektir</a:t>
            </a:r>
            <a:r>
              <a:rPr lang="en-US" b="1" dirty="0"/>
              <a:t>.</a:t>
            </a:r>
            <a:endParaRPr lang="el-GR" dirty="0"/>
          </a:p>
        </p:txBody>
      </p:sp>
      <p:pic>
        <p:nvPicPr>
          <p:cNvPr id="4" name="Picture 1"/>
          <p:cNvPicPr>
            <a:picLocks noChangeAspect="1" noChangeArrowheads="1"/>
          </p:cNvPicPr>
          <p:nvPr/>
        </p:nvPicPr>
        <p:blipFill>
          <a:blip r:embed="rId3" cstate="print"/>
          <a:srcRect/>
          <a:stretch>
            <a:fillRect/>
          </a:stretch>
        </p:blipFill>
        <p:spPr bwMode="auto">
          <a:xfrm>
            <a:off x="971600" y="5589240"/>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228184" y="5589240"/>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23928" y="5589240"/>
            <a:ext cx="1584176" cy="792088"/>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505322"/>
          </a:xfrm>
        </p:spPr>
        <p:txBody>
          <a:bodyPr>
            <a:normAutofit/>
          </a:bodyPr>
          <a:lstStyle/>
          <a:p>
            <a:r>
              <a:rPr lang="en-US" sz="3100" b="1" dirty="0"/>
              <a:t>DÜŞÜNCELERİNİZİ DEĞİŞTİREREK KAYGI VE DÜŞÜK HİZMETLERİ AZALTIN</a:t>
            </a:r>
            <a:endParaRPr lang="el-GR" dirty="0"/>
          </a:p>
        </p:txBody>
      </p:sp>
      <p:sp>
        <p:nvSpPr>
          <p:cNvPr id="3" name="2 - Θέση περιεχομένου"/>
          <p:cNvSpPr>
            <a:spLocks noGrp="1"/>
          </p:cNvSpPr>
          <p:nvPr>
            <p:ph idx="1"/>
          </p:nvPr>
        </p:nvSpPr>
        <p:spPr>
          <a:xfrm>
            <a:off x="457200" y="2204864"/>
            <a:ext cx="8229600" cy="4249944"/>
          </a:xfrm>
        </p:spPr>
        <p:txBody>
          <a:bodyPr/>
          <a:lstStyle/>
          <a:p>
            <a:pPr>
              <a:buNone/>
            </a:pPr>
            <a:r>
              <a:rPr lang="en-US" b="1" dirty="0" err="1"/>
              <a:t>Teknik</a:t>
            </a:r>
            <a:r>
              <a:rPr lang="en-US" b="1" dirty="0"/>
              <a:t>:</a:t>
            </a:r>
          </a:p>
          <a:p>
            <a:pPr>
              <a:buNone/>
            </a:pPr>
            <a:r>
              <a:rPr lang="en-US" b="1" dirty="0" err="1"/>
              <a:t>Düşüncelerinizi</a:t>
            </a:r>
            <a:r>
              <a:rPr lang="en-US" b="1" dirty="0"/>
              <a:t> </a:t>
            </a:r>
            <a:r>
              <a:rPr lang="en-US" b="1" dirty="0" err="1"/>
              <a:t>değiştirmenin</a:t>
            </a:r>
            <a:r>
              <a:rPr lang="en-US" b="1" dirty="0"/>
              <a:t> </a:t>
            </a:r>
            <a:r>
              <a:rPr lang="en-US" b="1" dirty="0" err="1"/>
              <a:t>üç</a:t>
            </a:r>
            <a:r>
              <a:rPr lang="en-US" b="1" dirty="0"/>
              <a:t> </a:t>
            </a:r>
            <a:r>
              <a:rPr lang="en-US" b="1" dirty="0" err="1"/>
              <a:t>adımı</a:t>
            </a:r>
            <a:r>
              <a:rPr lang="en-US" b="1" dirty="0"/>
              <a:t> </a:t>
            </a:r>
            <a:r>
              <a:rPr lang="en-US" b="1" dirty="0" err="1"/>
              <a:t>vardır</a:t>
            </a:r>
            <a:r>
              <a:rPr lang="en-US" b="1" dirty="0"/>
              <a:t>.</a:t>
            </a:r>
          </a:p>
          <a:p>
            <a:pPr>
              <a:buNone/>
            </a:pPr>
            <a:r>
              <a:rPr lang="en-US" b="1" dirty="0" err="1"/>
              <a:t>Tanımlamak</a:t>
            </a:r>
            <a:endParaRPr lang="en-US" b="1" dirty="0"/>
          </a:p>
          <a:p>
            <a:pPr>
              <a:buNone/>
            </a:pPr>
            <a:r>
              <a:rPr lang="en-US" b="1" dirty="0" err="1"/>
              <a:t>Değer</a:t>
            </a:r>
            <a:r>
              <a:rPr lang="en-US" b="1" dirty="0"/>
              <a:t> </a:t>
            </a:r>
            <a:r>
              <a:rPr lang="en-US" b="1" dirty="0" err="1"/>
              <a:t>biçmek</a:t>
            </a:r>
            <a:endParaRPr lang="en-US" b="1" dirty="0"/>
          </a:p>
          <a:p>
            <a:pPr>
              <a:buNone/>
            </a:pPr>
            <a:r>
              <a:rPr lang="en-US" b="1" dirty="0" err="1"/>
              <a:t>Cevap</a:t>
            </a:r>
            <a:r>
              <a:rPr lang="en-US" b="1" dirty="0"/>
              <a:t> </a:t>
            </a:r>
            <a:r>
              <a:rPr lang="en-US" b="1" dirty="0" err="1"/>
              <a:t>vermek</a:t>
            </a:r>
            <a:endParaRPr lang="el-GR" dirty="0"/>
          </a:p>
          <a:p>
            <a:endParaRPr lang="el-GR" dirty="0"/>
          </a:p>
        </p:txBody>
      </p:sp>
      <p:pic>
        <p:nvPicPr>
          <p:cNvPr id="4" name="Picture 1"/>
          <p:cNvPicPr>
            <a:picLocks noChangeAspect="1" noChangeArrowheads="1"/>
          </p:cNvPicPr>
          <p:nvPr/>
        </p:nvPicPr>
        <p:blipFill>
          <a:blip r:embed="rId3" cstate="print"/>
          <a:srcRect/>
          <a:stretch>
            <a:fillRect/>
          </a:stretch>
        </p:blipFill>
        <p:spPr bwMode="auto">
          <a:xfrm>
            <a:off x="971600" y="5661248"/>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228184" y="5661248"/>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23928" y="5661248"/>
            <a:ext cx="1584176" cy="79208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a:t/>
            </a:r>
            <a:br>
              <a:rPr lang="en-US" dirty="0"/>
            </a:br>
            <a:r>
              <a:rPr lang="en-US" dirty="0" err="1"/>
              <a:t>Kimlik</a:t>
            </a:r>
            <a:endParaRPr lang="el-GR" dirty="0"/>
          </a:p>
        </p:txBody>
      </p:sp>
      <p:sp>
        <p:nvSpPr>
          <p:cNvPr id="3" name="2 - Θέση περιεχομένου"/>
          <p:cNvSpPr>
            <a:spLocks noGrp="1"/>
          </p:cNvSpPr>
          <p:nvPr>
            <p:ph idx="1"/>
          </p:nvPr>
        </p:nvSpPr>
        <p:spPr/>
        <p:txBody>
          <a:bodyPr>
            <a:normAutofit/>
          </a:bodyPr>
          <a:lstStyle/>
          <a:p>
            <a:pPr lvl="0"/>
            <a:r>
              <a:rPr lang="en-US" dirty="0" err="1"/>
              <a:t>Olumsuz</a:t>
            </a:r>
            <a:r>
              <a:rPr lang="en-US" dirty="0"/>
              <a:t> </a:t>
            </a:r>
            <a:r>
              <a:rPr lang="en-US" dirty="0" err="1"/>
              <a:t>hislerinizden</a:t>
            </a:r>
            <a:r>
              <a:rPr lang="en-US" dirty="0"/>
              <a:t> </a:t>
            </a:r>
            <a:r>
              <a:rPr lang="en-US" dirty="0" err="1"/>
              <a:t>önce</a:t>
            </a:r>
            <a:r>
              <a:rPr lang="en-US" dirty="0"/>
              <a:t> </a:t>
            </a:r>
            <a:r>
              <a:rPr lang="en-US" dirty="0" err="1"/>
              <a:t>aklınızdan</a:t>
            </a:r>
            <a:r>
              <a:rPr lang="en-US" dirty="0"/>
              <a:t> </a:t>
            </a:r>
            <a:r>
              <a:rPr lang="en-US" dirty="0" err="1"/>
              <a:t>geçen</a:t>
            </a:r>
            <a:r>
              <a:rPr lang="en-US" dirty="0"/>
              <a:t> </a:t>
            </a:r>
            <a:r>
              <a:rPr lang="en-US" dirty="0" err="1"/>
              <a:t>düşünceleri</a:t>
            </a:r>
            <a:r>
              <a:rPr lang="en-US" dirty="0"/>
              <a:t> </a:t>
            </a:r>
            <a:r>
              <a:rPr lang="en-US" dirty="0" err="1"/>
              <a:t>belirlemelisiniz</a:t>
            </a:r>
            <a:r>
              <a:rPr lang="en-US" dirty="0"/>
              <a:t>. Bu </a:t>
            </a:r>
            <a:r>
              <a:rPr lang="en-US" dirty="0" err="1"/>
              <a:t>yüzden</a:t>
            </a:r>
            <a:r>
              <a:rPr lang="en-US" dirty="0"/>
              <a:t> </a:t>
            </a:r>
            <a:r>
              <a:rPr lang="en-US" dirty="0" err="1"/>
              <a:t>kendinizi</a:t>
            </a:r>
            <a:r>
              <a:rPr lang="en-US" dirty="0"/>
              <a:t> </a:t>
            </a:r>
            <a:r>
              <a:rPr lang="en-US" dirty="0" err="1"/>
              <a:t>kötü</a:t>
            </a:r>
            <a:r>
              <a:rPr lang="en-US" dirty="0"/>
              <a:t> </a:t>
            </a:r>
            <a:r>
              <a:rPr lang="en-US" dirty="0" err="1"/>
              <a:t>hissettiğinizde</a:t>
            </a:r>
            <a:r>
              <a:rPr lang="en-US" dirty="0"/>
              <a:t> </a:t>
            </a:r>
            <a:r>
              <a:rPr lang="en-US" dirty="0" err="1"/>
              <a:t>kendinize</a:t>
            </a:r>
            <a:r>
              <a:rPr lang="en-US" dirty="0"/>
              <a:t> “</a:t>
            </a:r>
            <a:r>
              <a:rPr lang="en-US" dirty="0" err="1"/>
              <a:t>Aklımdan</a:t>
            </a:r>
            <a:r>
              <a:rPr lang="en-US" dirty="0"/>
              <a:t> ne </a:t>
            </a:r>
            <a:r>
              <a:rPr lang="en-US" dirty="0" err="1"/>
              <a:t>geçti</a:t>
            </a:r>
            <a:r>
              <a:rPr lang="en-US" dirty="0"/>
              <a:t>?” </a:t>
            </a:r>
            <a:r>
              <a:rPr lang="en-US" dirty="0" err="1"/>
              <a:t>diye</a:t>
            </a:r>
            <a:r>
              <a:rPr lang="en-US" dirty="0"/>
              <a:t> </a:t>
            </a:r>
            <a:r>
              <a:rPr lang="en-US" dirty="0" err="1"/>
              <a:t>sorun</a:t>
            </a:r>
            <a:r>
              <a:rPr lang="en-US" dirty="0"/>
              <a:t>. </a:t>
            </a:r>
            <a:r>
              <a:rPr lang="en-US" dirty="0" err="1"/>
              <a:t>Olumsuz</a:t>
            </a:r>
            <a:r>
              <a:rPr lang="en-US" dirty="0"/>
              <a:t> </a:t>
            </a:r>
            <a:r>
              <a:rPr lang="en-US" dirty="0" err="1"/>
              <a:t>düşüncelerinizi</a:t>
            </a:r>
            <a:r>
              <a:rPr lang="en-US" dirty="0"/>
              <a:t>, </a:t>
            </a:r>
            <a:r>
              <a:rPr lang="en-US" dirty="0" err="1"/>
              <a:t>özellikle</a:t>
            </a:r>
            <a:r>
              <a:rPr lang="en-US" dirty="0"/>
              <a:t> </a:t>
            </a:r>
            <a:r>
              <a:rPr lang="en-US" dirty="0" err="1"/>
              <a:t>kendinizle</a:t>
            </a:r>
            <a:r>
              <a:rPr lang="en-US" dirty="0"/>
              <a:t> </a:t>
            </a:r>
            <a:r>
              <a:rPr lang="en-US" dirty="0" err="1"/>
              <a:t>ilgili</a:t>
            </a:r>
            <a:r>
              <a:rPr lang="en-US" dirty="0"/>
              <a:t> </a:t>
            </a:r>
            <a:r>
              <a:rPr lang="en-US" dirty="0" err="1"/>
              <a:t>düşüncelerinizi</a:t>
            </a:r>
            <a:r>
              <a:rPr lang="en-US" dirty="0"/>
              <a:t> </a:t>
            </a:r>
            <a:r>
              <a:rPr lang="en-US" dirty="0" err="1"/>
              <a:t>yazın</a:t>
            </a:r>
            <a:r>
              <a:rPr lang="en-US" dirty="0"/>
              <a:t>. </a:t>
            </a:r>
            <a:r>
              <a:rPr lang="en-US" dirty="0" err="1"/>
              <a:t>Örneğin</a:t>
            </a:r>
            <a:r>
              <a:rPr lang="en-US" dirty="0"/>
              <a:t> “Ben </a:t>
            </a:r>
            <a:r>
              <a:rPr lang="en-US" dirty="0" err="1"/>
              <a:t>çok</a:t>
            </a:r>
            <a:r>
              <a:rPr lang="en-US" dirty="0"/>
              <a:t> </a:t>
            </a:r>
            <a:r>
              <a:rPr lang="en-US" dirty="0" err="1"/>
              <a:t>aptalım</a:t>
            </a:r>
            <a:r>
              <a:rPr lang="en-US" dirty="0"/>
              <a:t>”</a:t>
            </a: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89240"/>
            <a:ext cx="1584176" cy="792088"/>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Değerlendirme</a:t>
            </a:r>
            <a:r>
              <a:rPr lang="en-US" dirty="0"/>
              <a:t> </a:t>
            </a:r>
            <a:endParaRPr lang="el-GR" dirty="0"/>
          </a:p>
        </p:txBody>
      </p:sp>
      <p:sp>
        <p:nvSpPr>
          <p:cNvPr id="3" name="2 - Θέση περιεχομένου"/>
          <p:cNvSpPr>
            <a:spLocks noGrp="1"/>
          </p:cNvSpPr>
          <p:nvPr>
            <p:ph idx="1"/>
          </p:nvPr>
        </p:nvSpPr>
        <p:spPr>
          <a:xfrm>
            <a:off x="899592" y="2276872"/>
            <a:ext cx="6345260" cy="3530600"/>
          </a:xfrm>
        </p:spPr>
        <p:txBody>
          <a:bodyPr>
            <a:normAutofit/>
          </a:bodyPr>
          <a:lstStyle/>
          <a:p>
            <a:r>
              <a:rPr lang="en-US" dirty="0" err="1"/>
              <a:t>Şimdi</a:t>
            </a:r>
            <a:r>
              <a:rPr lang="en-US" dirty="0"/>
              <a:t> </a:t>
            </a:r>
            <a:r>
              <a:rPr lang="en-US" dirty="0" err="1"/>
              <a:t>düşüncenin</a:t>
            </a:r>
            <a:r>
              <a:rPr lang="en-US" dirty="0"/>
              <a:t> </a:t>
            </a:r>
            <a:r>
              <a:rPr lang="en-US" dirty="0" err="1"/>
              <a:t>doğru</a:t>
            </a:r>
            <a:r>
              <a:rPr lang="en-US" dirty="0"/>
              <a:t> </a:t>
            </a:r>
            <a:r>
              <a:rPr lang="en-US" dirty="0" err="1"/>
              <a:t>olup</a:t>
            </a:r>
            <a:r>
              <a:rPr lang="en-US" dirty="0"/>
              <a:t> </a:t>
            </a:r>
            <a:r>
              <a:rPr lang="en-US" dirty="0" err="1"/>
              <a:t>olmadığına</a:t>
            </a:r>
            <a:r>
              <a:rPr lang="en-US" dirty="0"/>
              <a:t> </a:t>
            </a:r>
            <a:r>
              <a:rPr lang="en-US" dirty="0" err="1"/>
              <a:t>bakın</a:t>
            </a:r>
            <a:r>
              <a:rPr lang="en-US" dirty="0"/>
              <a:t>. </a:t>
            </a:r>
            <a:r>
              <a:rPr lang="en-US" dirty="0" err="1"/>
              <a:t>Mükemmel</a:t>
            </a:r>
            <a:r>
              <a:rPr lang="en-US" dirty="0"/>
              <a:t> </a:t>
            </a:r>
            <a:r>
              <a:rPr lang="en-US" dirty="0" err="1"/>
              <a:t>değiliz</a:t>
            </a:r>
            <a:r>
              <a:rPr lang="en-US" dirty="0"/>
              <a:t> </a:t>
            </a:r>
            <a:r>
              <a:rPr lang="en-US" dirty="0" err="1"/>
              <a:t>ve</a:t>
            </a:r>
            <a:r>
              <a:rPr lang="en-US" dirty="0"/>
              <a:t> </a:t>
            </a:r>
            <a:r>
              <a:rPr lang="en-US" dirty="0" err="1"/>
              <a:t>özellikle</a:t>
            </a:r>
            <a:r>
              <a:rPr lang="en-US" dirty="0"/>
              <a:t> </a:t>
            </a:r>
            <a:r>
              <a:rPr lang="en-US" dirty="0" err="1"/>
              <a:t>endişeli</a:t>
            </a:r>
            <a:r>
              <a:rPr lang="en-US" dirty="0"/>
              <a:t> </a:t>
            </a:r>
            <a:r>
              <a:rPr lang="en-US" dirty="0" err="1"/>
              <a:t>veya</a:t>
            </a:r>
            <a:r>
              <a:rPr lang="en-US" dirty="0"/>
              <a:t> </a:t>
            </a:r>
            <a:r>
              <a:rPr lang="en-US" dirty="0" err="1"/>
              <a:t>üzgün</a:t>
            </a:r>
            <a:r>
              <a:rPr lang="en-US" dirty="0"/>
              <a:t> </a:t>
            </a:r>
            <a:r>
              <a:rPr lang="en-US" dirty="0" err="1"/>
              <a:t>olduğumuzda</a:t>
            </a:r>
            <a:r>
              <a:rPr lang="en-US" dirty="0"/>
              <a:t> </a:t>
            </a:r>
            <a:r>
              <a:rPr lang="en-US" dirty="0" err="1"/>
              <a:t>genellikle</a:t>
            </a:r>
            <a:r>
              <a:rPr lang="en-US" dirty="0"/>
              <a:t> </a:t>
            </a:r>
            <a:r>
              <a:rPr lang="en-US" dirty="0" err="1"/>
              <a:t>olumsuz</a:t>
            </a:r>
            <a:r>
              <a:rPr lang="en-US" dirty="0"/>
              <a:t> </a:t>
            </a:r>
            <a:r>
              <a:rPr lang="en-US" dirty="0" err="1"/>
              <a:t>düşünmeye</a:t>
            </a:r>
            <a:r>
              <a:rPr lang="en-US" dirty="0"/>
              <a:t> </a:t>
            </a:r>
            <a:r>
              <a:rPr lang="en-US" dirty="0" err="1"/>
              <a:t>meyilliyiz</a:t>
            </a:r>
            <a:r>
              <a:rPr lang="en-US" dirty="0"/>
              <a:t>. </a:t>
            </a:r>
            <a:r>
              <a:rPr lang="en-US" dirty="0" err="1"/>
              <a:t>Bir</a:t>
            </a:r>
            <a:r>
              <a:rPr lang="en-US" dirty="0"/>
              <a:t> </a:t>
            </a:r>
            <a:r>
              <a:rPr lang="en-US" dirty="0" err="1"/>
              <a:t>sonraki</a:t>
            </a:r>
            <a:r>
              <a:rPr lang="en-US" dirty="0"/>
              <a:t> </a:t>
            </a:r>
            <a:r>
              <a:rPr lang="en-US" dirty="0" err="1"/>
              <a:t>sayfada</a:t>
            </a:r>
            <a:r>
              <a:rPr lang="en-US" dirty="0"/>
              <a:t> </a:t>
            </a:r>
            <a:r>
              <a:rPr lang="en-US" dirty="0" err="1"/>
              <a:t>listelenen</a:t>
            </a:r>
            <a:r>
              <a:rPr lang="en-US" dirty="0"/>
              <a:t> </a:t>
            </a:r>
            <a:r>
              <a:rPr lang="en-US" dirty="0" err="1"/>
              <a:t>bazı</a:t>
            </a:r>
            <a:r>
              <a:rPr lang="en-US" dirty="0"/>
              <a:t> </a:t>
            </a:r>
            <a:r>
              <a:rPr lang="en-US" dirty="0" err="1"/>
              <a:t>bilişsel</a:t>
            </a:r>
            <a:r>
              <a:rPr lang="en-US" dirty="0"/>
              <a:t> </a:t>
            </a:r>
            <a:r>
              <a:rPr lang="en-US" dirty="0" err="1"/>
              <a:t>çarpıtmalarla</a:t>
            </a:r>
            <a:r>
              <a:rPr lang="en-US" dirty="0"/>
              <a:t> </a:t>
            </a:r>
            <a:r>
              <a:rPr lang="en-US" dirty="0" err="1"/>
              <a:t>karşılaştırarak</a:t>
            </a:r>
            <a:r>
              <a:rPr lang="en-US" dirty="0"/>
              <a:t> </a:t>
            </a:r>
            <a:r>
              <a:rPr lang="en-US" dirty="0" err="1"/>
              <a:t>düşüncenin</a:t>
            </a:r>
            <a:r>
              <a:rPr lang="en-US" dirty="0"/>
              <a:t> </a:t>
            </a:r>
            <a:r>
              <a:rPr lang="en-US" dirty="0" err="1"/>
              <a:t>doğru</a:t>
            </a:r>
            <a:r>
              <a:rPr lang="en-US" dirty="0"/>
              <a:t> </a:t>
            </a:r>
            <a:r>
              <a:rPr lang="en-US" dirty="0" err="1"/>
              <a:t>olup</a:t>
            </a:r>
            <a:r>
              <a:rPr lang="en-US" dirty="0"/>
              <a:t> </a:t>
            </a:r>
            <a:r>
              <a:rPr lang="en-US" dirty="0" err="1"/>
              <a:t>olmadığını</a:t>
            </a:r>
            <a:r>
              <a:rPr lang="en-US" dirty="0"/>
              <a:t> </a:t>
            </a:r>
            <a:r>
              <a:rPr lang="en-US" dirty="0" err="1"/>
              <a:t>değerlendirin</a:t>
            </a:r>
            <a:r>
              <a:rPr lang="en-US" dirty="0"/>
              <a:t>. </a:t>
            </a:r>
            <a:r>
              <a:rPr lang="en-US" dirty="0" err="1"/>
              <a:t>Ayrıca</a:t>
            </a:r>
            <a:r>
              <a:rPr lang="en-US" dirty="0"/>
              <a:t> </a:t>
            </a:r>
            <a:r>
              <a:rPr lang="en-US" dirty="0" err="1"/>
              <a:t>kendinize</a:t>
            </a:r>
            <a:r>
              <a:rPr lang="en-US" dirty="0"/>
              <a:t> </a:t>
            </a:r>
            <a:r>
              <a:rPr lang="en-US" dirty="0" err="1"/>
              <a:t>şunu</a:t>
            </a:r>
            <a:r>
              <a:rPr lang="en-US" dirty="0"/>
              <a:t> </a:t>
            </a:r>
            <a:r>
              <a:rPr lang="en-US" dirty="0" err="1"/>
              <a:t>sorun</a:t>
            </a:r>
            <a:r>
              <a:rPr lang="en-US" dirty="0"/>
              <a:t>: “</a:t>
            </a:r>
            <a:r>
              <a:rPr lang="en-US" dirty="0" err="1"/>
              <a:t>Bunun</a:t>
            </a:r>
            <a:r>
              <a:rPr lang="en-US" dirty="0"/>
              <a:t> </a:t>
            </a:r>
            <a:r>
              <a:rPr lang="en-US" dirty="0" err="1"/>
              <a:t>doğru</a:t>
            </a:r>
            <a:r>
              <a:rPr lang="en-US" dirty="0"/>
              <a:t> </a:t>
            </a:r>
            <a:r>
              <a:rPr lang="en-US" dirty="0" err="1"/>
              <a:t>olmadığına</a:t>
            </a:r>
            <a:r>
              <a:rPr lang="en-US" dirty="0"/>
              <a:t> </a:t>
            </a:r>
            <a:r>
              <a:rPr lang="en-US" dirty="0" err="1"/>
              <a:t>dair</a:t>
            </a:r>
            <a:r>
              <a:rPr lang="en-US" dirty="0"/>
              <a:t> </a:t>
            </a:r>
            <a:r>
              <a:rPr lang="en-US" dirty="0" err="1"/>
              <a:t>kanıt</a:t>
            </a:r>
            <a:r>
              <a:rPr lang="en-US" dirty="0"/>
              <a:t> </a:t>
            </a:r>
            <a:r>
              <a:rPr lang="en-US" dirty="0" err="1"/>
              <a:t>var</a:t>
            </a:r>
            <a:r>
              <a:rPr lang="en-US" dirty="0"/>
              <a:t> </a:t>
            </a:r>
            <a:r>
              <a:rPr lang="en-US" dirty="0" err="1"/>
              <a:t>mı</a:t>
            </a:r>
            <a:r>
              <a:rPr lang="en-US" dirty="0"/>
              <a:t>?” </a:t>
            </a:r>
            <a:r>
              <a:rPr lang="en-US" dirty="0" err="1"/>
              <a:t>Bir</a:t>
            </a:r>
            <a:r>
              <a:rPr lang="en-US" dirty="0"/>
              <a:t> </a:t>
            </a:r>
            <a:r>
              <a:rPr lang="en-US" dirty="0" err="1"/>
              <a:t>arkadaşınıza</a:t>
            </a:r>
            <a:r>
              <a:rPr lang="en-US" dirty="0"/>
              <a:t> ne </a:t>
            </a:r>
            <a:r>
              <a:rPr lang="en-US" dirty="0" err="1"/>
              <a:t>söyleyeceğinizi</a:t>
            </a:r>
            <a:r>
              <a:rPr lang="en-US" dirty="0"/>
              <a:t> bile </a:t>
            </a:r>
            <a:r>
              <a:rPr lang="en-US" dirty="0" err="1"/>
              <a:t>aynı</a:t>
            </a:r>
            <a:r>
              <a:rPr lang="en-US" dirty="0"/>
              <a:t> </a:t>
            </a:r>
            <a:r>
              <a:rPr lang="en-US" dirty="0" err="1"/>
              <a:t>düşünceye</a:t>
            </a:r>
            <a:r>
              <a:rPr lang="en-US" dirty="0"/>
              <a:t> </a:t>
            </a:r>
            <a:r>
              <a:rPr lang="en-US" dirty="0" err="1"/>
              <a:t>nasıl</a:t>
            </a:r>
            <a:r>
              <a:rPr lang="en-US" dirty="0"/>
              <a:t> </a:t>
            </a:r>
            <a:r>
              <a:rPr lang="en-US" dirty="0" err="1"/>
              <a:t>sahip</a:t>
            </a:r>
            <a:r>
              <a:rPr lang="en-US" dirty="0"/>
              <a:t> </a:t>
            </a:r>
            <a:r>
              <a:rPr lang="en-US" dirty="0" err="1"/>
              <a:t>olduğunu</a:t>
            </a:r>
            <a:r>
              <a:rPr lang="en-US" dirty="0"/>
              <a:t> </a:t>
            </a:r>
            <a:r>
              <a:rPr lang="en-US" dirty="0" err="1"/>
              <a:t>düşünebilirsiniz</a:t>
            </a:r>
            <a:r>
              <a:rPr lang="en-US" dirty="0"/>
              <a:t>. </a:t>
            </a:r>
            <a:r>
              <a:rPr lang="en-US" dirty="0" err="1"/>
              <a:t>Aslında</a:t>
            </a:r>
            <a:r>
              <a:rPr lang="en-US" dirty="0"/>
              <a:t>, </a:t>
            </a:r>
            <a:r>
              <a:rPr lang="en-US" dirty="0" err="1"/>
              <a:t>olumsuz</a:t>
            </a:r>
            <a:r>
              <a:rPr lang="en-US" dirty="0"/>
              <a:t> </a:t>
            </a:r>
            <a:r>
              <a:rPr lang="en-US" dirty="0" err="1"/>
              <a:t>düşünceye</a:t>
            </a:r>
            <a:r>
              <a:rPr lang="en-US" dirty="0"/>
              <a:t> “</a:t>
            </a:r>
            <a:r>
              <a:rPr lang="en-US" dirty="0" err="1"/>
              <a:t>saldırıyorsunuz</a:t>
            </a:r>
            <a:r>
              <a:rPr lang="en-US" dirty="0"/>
              <a:t>” </a:t>
            </a:r>
            <a:r>
              <a:rPr lang="en-US" dirty="0" err="1"/>
              <a:t>ve</a:t>
            </a:r>
            <a:r>
              <a:rPr lang="en-US" dirty="0"/>
              <a:t> </a:t>
            </a:r>
            <a:r>
              <a:rPr lang="en-US" dirty="0" err="1"/>
              <a:t>neden</a:t>
            </a:r>
            <a:r>
              <a:rPr lang="en-US" dirty="0"/>
              <a:t> </a:t>
            </a:r>
            <a:r>
              <a:rPr lang="en-US" dirty="0" err="1"/>
              <a:t>çarpıtıldığını</a:t>
            </a:r>
            <a:r>
              <a:rPr lang="en-US" dirty="0"/>
              <a:t> </a:t>
            </a:r>
            <a:r>
              <a:rPr lang="en-US" dirty="0" err="1"/>
              <a:t>kendinizle</a:t>
            </a:r>
            <a:r>
              <a:rPr lang="en-US" dirty="0"/>
              <a:t> </a:t>
            </a:r>
            <a:r>
              <a:rPr lang="en-US" dirty="0" err="1"/>
              <a:t>tartışıyorsunuz</a:t>
            </a:r>
            <a:r>
              <a:rPr lang="en-US" dirty="0"/>
              <a:t>.</a:t>
            </a:r>
          </a:p>
        </p:txBody>
      </p:sp>
      <p:pic>
        <p:nvPicPr>
          <p:cNvPr id="4" name="Picture 1"/>
          <p:cNvPicPr>
            <a:picLocks noChangeAspect="1" noChangeArrowheads="1"/>
          </p:cNvPicPr>
          <p:nvPr/>
        </p:nvPicPr>
        <p:blipFill>
          <a:blip r:embed="rId2" cstate="print"/>
          <a:srcRect/>
          <a:stretch>
            <a:fillRect/>
          </a:stretch>
        </p:blipFill>
        <p:spPr bwMode="auto">
          <a:xfrm>
            <a:off x="611560"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868144"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563888" y="5661248"/>
            <a:ext cx="1584176" cy="792088"/>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n-US" dirty="0" err="1"/>
              <a:t>Tepki</a:t>
            </a:r>
            <a:r>
              <a:rPr lang="en-US" dirty="0"/>
              <a:t> </a:t>
            </a:r>
            <a:endParaRPr lang="el-GR" dirty="0"/>
          </a:p>
        </p:txBody>
      </p:sp>
      <p:sp>
        <p:nvSpPr>
          <p:cNvPr id="3" name="2 - Θέση περιεχομένου"/>
          <p:cNvSpPr>
            <a:spLocks noGrp="1"/>
          </p:cNvSpPr>
          <p:nvPr>
            <p:ph idx="1"/>
          </p:nvPr>
        </p:nvSpPr>
        <p:spPr/>
        <p:txBody>
          <a:bodyPr/>
          <a:lstStyle/>
          <a:p>
            <a:r>
              <a:rPr lang="en-US" dirty="0"/>
              <a:t>Son </a:t>
            </a:r>
            <a:r>
              <a:rPr lang="en-US" dirty="0" err="1"/>
              <a:t>olarak</a:t>
            </a:r>
            <a:r>
              <a:rPr lang="en-US" dirty="0"/>
              <a:t>, </a:t>
            </a:r>
            <a:r>
              <a:rPr lang="en-US" dirty="0" err="1"/>
              <a:t>düşüncenin</a:t>
            </a:r>
            <a:r>
              <a:rPr lang="en-US" dirty="0"/>
              <a:t> </a:t>
            </a:r>
            <a:r>
              <a:rPr lang="en-US" dirty="0" err="1"/>
              <a:t>nasıl</a:t>
            </a:r>
            <a:r>
              <a:rPr lang="en-US" dirty="0"/>
              <a:t> </a:t>
            </a:r>
            <a:r>
              <a:rPr lang="en-US" dirty="0" err="1"/>
              <a:t>çarpıtılmış</a:t>
            </a:r>
            <a:r>
              <a:rPr lang="en-US" dirty="0"/>
              <a:t>, </a:t>
            </a:r>
            <a:r>
              <a:rPr lang="en-US" dirty="0" err="1"/>
              <a:t>yanlış</a:t>
            </a:r>
            <a:r>
              <a:rPr lang="en-US" dirty="0"/>
              <a:t> </a:t>
            </a:r>
            <a:r>
              <a:rPr lang="en-US" dirty="0" err="1"/>
              <a:t>olduğunu</a:t>
            </a:r>
            <a:r>
              <a:rPr lang="en-US" dirty="0"/>
              <a:t>, </a:t>
            </a:r>
            <a:r>
              <a:rPr lang="en-US" dirty="0" err="1"/>
              <a:t>gerçeklerle</a:t>
            </a:r>
            <a:r>
              <a:rPr lang="en-US" dirty="0"/>
              <a:t> </a:t>
            </a:r>
            <a:r>
              <a:rPr lang="en-US" dirty="0" err="1"/>
              <a:t>desteklenmediğini</a:t>
            </a:r>
            <a:r>
              <a:rPr lang="en-US" dirty="0"/>
              <a:t> </a:t>
            </a:r>
            <a:r>
              <a:rPr lang="en-US" dirty="0" err="1"/>
              <a:t>veya</a:t>
            </a:r>
            <a:r>
              <a:rPr lang="en-US" dirty="0"/>
              <a:t> </a:t>
            </a:r>
            <a:r>
              <a:rPr lang="en-US" dirty="0" err="1"/>
              <a:t>sadece</a:t>
            </a:r>
            <a:r>
              <a:rPr lang="en-US" dirty="0"/>
              <a:t> </a:t>
            </a:r>
            <a:r>
              <a:rPr lang="en-US" dirty="0" err="1"/>
              <a:t>yardımcı</a:t>
            </a:r>
            <a:r>
              <a:rPr lang="en-US" dirty="0"/>
              <a:t> </a:t>
            </a:r>
            <a:r>
              <a:rPr lang="en-US" dirty="0" err="1"/>
              <a:t>olmadığını</a:t>
            </a:r>
            <a:r>
              <a:rPr lang="en-US" dirty="0"/>
              <a:t> </a:t>
            </a:r>
            <a:r>
              <a:rPr lang="en-US" dirty="0" err="1"/>
              <a:t>belirlediğinizde</a:t>
            </a:r>
            <a:r>
              <a:rPr lang="en-US" dirty="0"/>
              <a:t>- </a:t>
            </a:r>
            <a:r>
              <a:rPr lang="en-US" dirty="0" err="1"/>
              <a:t>düşünceye</a:t>
            </a:r>
            <a:r>
              <a:rPr lang="en-US" dirty="0"/>
              <a:t> </a:t>
            </a:r>
            <a:r>
              <a:rPr lang="en-US" dirty="0" err="1"/>
              <a:t>daha</a:t>
            </a:r>
            <a:r>
              <a:rPr lang="en-US" dirty="0"/>
              <a:t> </a:t>
            </a:r>
            <a:r>
              <a:rPr lang="en-US" dirty="0" err="1"/>
              <a:t>iyi</a:t>
            </a:r>
            <a:r>
              <a:rPr lang="en-US" dirty="0"/>
              <a:t> </a:t>
            </a:r>
            <a:r>
              <a:rPr lang="en-US" dirty="0" err="1"/>
              <a:t>bir</a:t>
            </a:r>
            <a:r>
              <a:rPr lang="en-US" dirty="0"/>
              <a:t> </a:t>
            </a:r>
            <a:r>
              <a:rPr lang="en-US" dirty="0" err="1"/>
              <a:t>düşünceyle</a:t>
            </a:r>
            <a:r>
              <a:rPr lang="en-US" dirty="0"/>
              <a:t> </a:t>
            </a:r>
            <a:r>
              <a:rPr lang="en-US" dirty="0" err="1"/>
              <a:t>yanıt</a:t>
            </a:r>
            <a:r>
              <a:rPr lang="en-US" dirty="0"/>
              <a:t> </a:t>
            </a:r>
            <a:r>
              <a:rPr lang="en-US" dirty="0" err="1"/>
              <a:t>verin</a:t>
            </a:r>
            <a:r>
              <a:rPr lang="en-US" dirty="0"/>
              <a:t>- </a:t>
            </a:r>
            <a:r>
              <a:rPr lang="en-US" dirty="0" err="1"/>
              <a:t>çarpık</a:t>
            </a:r>
            <a:r>
              <a:rPr lang="en-US" dirty="0"/>
              <a:t> </a:t>
            </a:r>
            <a:r>
              <a:rPr lang="en-US" dirty="0" err="1"/>
              <a:t>olmayan</a:t>
            </a:r>
            <a:r>
              <a:rPr lang="en-US" dirty="0"/>
              <a:t>, </a:t>
            </a:r>
            <a:r>
              <a:rPr lang="en-US" dirty="0" err="1"/>
              <a:t>gerçek</a:t>
            </a:r>
            <a:r>
              <a:rPr lang="en-US" dirty="0"/>
              <a:t>, </a:t>
            </a:r>
            <a:r>
              <a:rPr lang="en-US" dirty="0" err="1"/>
              <a:t>kanıtlara</a:t>
            </a:r>
            <a:r>
              <a:rPr lang="en-US" dirty="0"/>
              <a:t> </a:t>
            </a:r>
            <a:r>
              <a:rPr lang="en-US" dirty="0" err="1"/>
              <a:t>dayalı</a:t>
            </a:r>
            <a:r>
              <a:rPr lang="en-US" dirty="0"/>
              <a:t> </a:t>
            </a:r>
            <a:r>
              <a:rPr lang="en-US" dirty="0" err="1"/>
              <a:t>veya</a:t>
            </a:r>
            <a:r>
              <a:rPr lang="en-US" dirty="0"/>
              <a:t> </a:t>
            </a:r>
            <a:r>
              <a:rPr lang="en-US" dirty="0" err="1"/>
              <a:t>daha</a:t>
            </a:r>
            <a:r>
              <a:rPr lang="en-US" dirty="0"/>
              <a:t> </a:t>
            </a:r>
            <a:r>
              <a:rPr lang="en-US" dirty="0" err="1"/>
              <a:t>fazlası</a:t>
            </a:r>
            <a:r>
              <a:rPr lang="en-US" dirty="0"/>
              <a:t> </a:t>
            </a:r>
            <a:r>
              <a:rPr lang="en-US" dirty="0" err="1"/>
              <a:t>olan</a:t>
            </a:r>
            <a:r>
              <a:rPr lang="en-US" dirty="0"/>
              <a:t> </a:t>
            </a:r>
            <a:r>
              <a:rPr lang="en-US" dirty="0" err="1"/>
              <a:t>bir</a:t>
            </a:r>
            <a:r>
              <a:rPr lang="en-US" dirty="0"/>
              <a:t> </a:t>
            </a:r>
            <a:r>
              <a:rPr lang="en-US" dirty="0" err="1"/>
              <a:t>düşünceyle</a:t>
            </a:r>
            <a:r>
              <a:rPr lang="en-US" dirty="0"/>
              <a:t> </a:t>
            </a:r>
            <a:r>
              <a:rPr lang="en-US" dirty="0" err="1"/>
              <a:t>yanıt</a:t>
            </a:r>
            <a:r>
              <a:rPr lang="en-US" dirty="0"/>
              <a:t> </a:t>
            </a:r>
            <a:r>
              <a:rPr lang="en-US" dirty="0" err="1"/>
              <a:t>verin</a:t>
            </a:r>
            <a:r>
              <a:rPr lang="en-US" dirty="0"/>
              <a:t>. </a:t>
            </a:r>
            <a:r>
              <a:rPr lang="en-US" dirty="0" err="1"/>
              <a:t>yardımsever</a:t>
            </a:r>
            <a:r>
              <a:rPr lang="en-US" dirty="0"/>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1723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1723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17232"/>
            <a:ext cx="1584176" cy="79208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322FDD7-0B7D-452B-B939-60AD742B0A88}"/>
              </a:ext>
            </a:extLst>
          </p:cNvPr>
          <p:cNvSpPr>
            <a:spLocks noGrp="1"/>
          </p:cNvSpPr>
          <p:nvPr>
            <p:ph type="title"/>
          </p:nvPr>
        </p:nvSpPr>
        <p:spPr/>
        <p:txBody>
          <a:bodyPr/>
          <a:lstStyle/>
          <a:p>
            <a:r>
              <a:rPr lang="en-GB" dirty="0" err="1"/>
              <a:t>Özel</a:t>
            </a:r>
            <a:r>
              <a:rPr lang="en-GB" dirty="0"/>
              <a:t> </a:t>
            </a:r>
            <a:r>
              <a:rPr lang="en-GB" dirty="0" err="1"/>
              <a:t>gereksinimli</a:t>
            </a:r>
            <a:r>
              <a:rPr lang="en-GB" dirty="0"/>
              <a:t> </a:t>
            </a:r>
            <a:r>
              <a:rPr lang="en-GB" dirty="0" err="1"/>
              <a:t>çocuğu</a:t>
            </a:r>
            <a:r>
              <a:rPr lang="en-GB" dirty="0"/>
              <a:t> </a:t>
            </a:r>
            <a:r>
              <a:rPr lang="en-GB" dirty="0" err="1"/>
              <a:t>olan</a:t>
            </a:r>
            <a:r>
              <a:rPr lang="en-GB" dirty="0"/>
              <a:t> </a:t>
            </a:r>
            <a:r>
              <a:rPr lang="en-GB" dirty="0" err="1"/>
              <a:t>ebeveynlerin</a:t>
            </a:r>
            <a:r>
              <a:rPr lang="en-GB" dirty="0"/>
              <a:t> </a:t>
            </a:r>
            <a:r>
              <a:rPr lang="en-GB" dirty="0" err="1"/>
              <a:t>stres</a:t>
            </a:r>
            <a:r>
              <a:rPr lang="en-GB" dirty="0"/>
              <a:t> </a:t>
            </a:r>
            <a:r>
              <a:rPr lang="en-GB" dirty="0" err="1"/>
              <a:t>faktörleri</a:t>
            </a:r>
            <a:endParaRPr lang="el-GR" dirty="0"/>
          </a:p>
        </p:txBody>
      </p:sp>
      <p:sp>
        <p:nvSpPr>
          <p:cNvPr id="3" name="Θέση περιεχομένου 2">
            <a:extLst>
              <a:ext uri="{FF2B5EF4-FFF2-40B4-BE49-F238E27FC236}">
                <a16:creationId xmlns="" xmlns:a16="http://schemas.microsoft.com/office/drawing/2014/main" id="{58FCE0BD-30BE-4596-B920-6822EB78E5D0}"/>
              </a:ext>
            </a:extLst>
          </p:cNvPr>
          <p:cNvSpPr>
            <a:spLocks noGrp="1"/>
          </p:cNvSpPr>
          <p:nvPr>
            <p:ph idx="1"/>
          </p:nvPr>
        </p:nvSpPr>
        <p:spPr/>
        <p:txBody>
          <a:bodyPr>
            <a:normAutofit/>
          </a:bodyPr>
          <a:lstStyle/>
          <a:p>
            <a:r>
              <a:rPr lang="en-GB" dirty="0" err="1">
                <a:solidFill>
                  <a:srgbClr val="333333"/>
                </a:solidFill>
                <a:latin typeface="Chronicle SSm A"/>
              </a:rPr>
              <a:t>Yeni</a:t>
            </a:r>
            <a:r>
              <a:rPr lang="en-GB" dirty="0">
                <a:solidFill>
                  <a:srgbClr val="333333"/>
                </a:solidFill>
                <a:latin typeface="Chronicle SSm A"/>
              </a:rPr>
              <a:t> </a:t>
            </a:r>
            <a:r>
              <a:rPr lang="en-GB" dirty="0" err="1">
                <a:solidFill>
                  <a:srgbClr val="333333"/>
                </a:solidFill>
                <a:latin typeface="Chronicle SSm A"/>
              </a:rPr>
              <a:t>araştırma</a:t>
            </a:r>
            <a:r>
              <a:rPr lang="en-GB" dirty="0">
                <a:solidFill>
                  <a:srgbClr val="333333"/>
                </a:solidFill>
                <a:latin typeface="Chronicle SSm A"/>
              </a:rPr>
              <a:t> </a:t>
            </a:r>
            <a:r>
              <a:rPr lang="en-GB" dirty="0" err="1">
                <a:solidFill>
                  <a:srgbClr val="333333"/>
                </a:solidFill>
                <a:latin typeface="Chronicle SSm A"/>
              </a:rPr>
              <a:t>bulguları</a:t>
            </a:r>
            <a:r>
              <a:rPr lang="en-GB" dirty="0">
                <a:solidFill>
                  <a:srgbClr val="333333"/>
                </a:solidFill>
                <a:latin typeface="Chronicle SSm A"/>
              </a:rPr>
              <a:t>, </a:t>
            </a:r>
            <a:r>
              <a:rPr lang="en-GB" dirty="0" err="1">
                <a:solidFill>
                  <a:srgbClr val="333333"/>
                </a:solidFill>
                <a:latin typeface="Chronicle SSm A"/>
              </a:rPr>
              <a:t>otizmli</a:t>
            </a:r>
            <a:r>
              <a:rPr lang="en-GB" dirty="0">
                <a:solidFill>
                  <a:srgbClr val="333333"/>
                </a:solidFill>
                <a:latin typeface="Chronicle SSm A"/>
              </a:rPr>
              <a:t> </a:t>
            </a:r>
            <a:r>
              <a:rPr lang="en-GB" dirty="0" err="1">
                <a:solidFill>
                  <a:srgbClr val="333333"/>
                </a:solidFill>
                <a:latin typeface="Chronicle SSm A"/>
              </a:rPr>
              <a:t>ergenlerin</a:t>
            </a:r>
            <a:r>
              <a:rPr lang="en-GB" dirty="0">
                <a:solidFill>
                  <a:srgbClr val="333333"/>
                </a:solidFill>
                <a:latin typeface="Chronicle SSm A"/>
              </a:rPr>
              <a:t> </a:t>
            </a:r>
            <a:r>
              <a:rPr lang="en-GB" dirty="0" err="1">
                <a:solidFill>
                  <a:srgbClr val="333333"/>
                </a:solidFill>
                <a:latin typeface="Chronicle SSm A"/>
              </a:rPr>
              <a:t>ve</a:t>
            </a:r>
            <a:r>
              <a:rPr lang="en-GB" dirty="0">
                <a:solidFill>
                  <a:srgbClr val="333333"/>
                </a:solidFill>
                <a:latin typeface="Chronicle SSm A"/>
              </a:rPr>
              <a:t> </a:t>
            </a:r>
            <a:r>
              <a:rPr lang="en-GB" dirty="0" err="1">
                <a:solidFill>
                  <a:srgbClr val="333333"/>
                </a:solidFill>
                <a:latin typeface="Chronicle SSm A"/>
              </a:rPr>
              <a:t>yetişkinlerin</a:t>
            </a:r>
            <a:r>
              <a:rPr lang="en-GB" dirty="0">
                <a:solidFill>
                  <a:srgbClr val="333333"/>
                </a:solidFill>
                <a:latin typeface="Chronicle SSm A"/>
              </a:rPr>
              <a:t> </a:t>
            </a:r>
            <a:r>
              <a:rPr lang="en-GB" dirty="0" err="1">
                <a:solidFill>
                  <a:srgbClr val="333333"/>
                </a:solidFill>
                <a:latin typeface="Chronicle SSm A"/>
              </a:rPr>
              <a:t>anneleri</a:t>
            </a:r>
            <a:r>
              <a:rPr lang="en-GB" dirty="0">
                <a:solidFill>
                  <a:srgbClr val="333333"/>
                </a:solidFill>
                <a:latin typeface="Chronicle SSm A"/>
              </a:rPr>
              <a:t>, </a:t>
            </a:r>
            <a:r>
              <a:rPr lang="en-GB" dirty="0" err="1">
                <a:solidFill>
                  <a:srgbClr val="333333"/>
                </a:solidFill>
                <a:latin typeface="Chronicle SSm A"/>
              </a:rPr>
              <a:t>askerlerle</a:t>
            </a:r>
            <a:r>
              <a:rPr lang="en-GB" dirty="0">
                <a:solidFill>
                  <a:srgbClr val="333333"/>
                </a:solidFill>
                <a:latin typeface="Chronicle SSm A"/>
              </a:rPr>
              <a:t> </a:t>
            </a:r>
            <a:r>
              <a:rPr lang="en-GB" dirty="0" err="1">
                <a:solidFill>
                  <a:srgbClr val="333333"/>
                </a:solidFill>
                <a:latin typeface="Chronicle SSm A"/>
              </a:rPr>
              <a:t>savaşmaya</a:t>
            </a:r>
            <a:r>
              <a:rPr lang="en-GB" dirty="0">
                <a:solidFill>
                  <a:srgbClr val="333333"/>
                </a:solidFill>
                <a:latin typeface="Chronicle SSm A"/>
              </a:rPr>
              <a:t> </a:t>
            </a:r>
            <a:r>
              <a:rPr lang="en-GB" dirty="0" err="1">
                <a:solidFill>
                  <a:srgbClr val="333333"/>
                </a:solidFill>
                <a:latin typeface="Chronicle SSm A"/>
              </a:rPr>
              <a:t>benzer</a:t>
            </a:r>
            <a:r>
              <a:rPr lang="en-GB" dirty="0">
                <a:solidFill>
                  <a:srgbClr val="333333"/>
                </a:solidFill>
                <a:latin typeface="Chronicle SSm A"/>
              </a:rPr>
              <a:t> </a:t>
            </a:r>
            <a:r>
              <a:rPr lang="en-GB" dirty="0" err="1">
                <a:solidFill>
                  <a:srgbClr val="333333"/>
                </a:solidFill>
                <a:latin typeface="Chronicle SSm A"/>
              </a:rPr>
              <a:t>kronik</a:t>
            </a:r>
            <a:r>
              <a:rPr lang="en-GB" dirty="0">
                <a:solidFill>
                  <a:srgbClr val="333333"/>
                </a:solidFill>
                <a:latin typeface="Chronicle SSm A"/>
              </a:rPr>
              <a:t> </a:t>
            </a:r>
            <a:r>
              <a:rPr lang="en-GB" dirty="0" err="1">
                <a:solidFill>
                  <a:srgbClr val="333333"/>
                </a:solidFill>
                <a:latin typeface="Chronicle SSm A"/>
              </a:rPr>
              <a:t>stres</a:t>
            </a:r>
            <a:r>
              <a:rPr lang="en-GB" dirty="0">
                <a:solidFill>
                  <a:srgbClr val="333333"/>
                </a:solidFill>
                <a:latin typeface="Chronicle SSm A"/>
              </a:rPr>
              <a:t> </a:t>
            </a:r>
            <a:r>
              <a:rPr lang="en-GB" dirty="0" err="1">
                <a:solidFill>
                  <a:srgbClr val="333333"/>
                </a:solidFill>
                <a:latin typeface="Chronicle SSm A"/>
              </a:rPr>
              <a:t>yaşar</a:t>
            </a:r>
            <a:r>
              <a:rPr lang="en-GB" dirty="0">
                <a:solidFill>
                  <a:srgbClr val="333333"/>
                </a:solidFill>
                <a:latin typeface="Chronicle SSm A"/>
              </a:rPr>
              <a:t> </a:t>
            </a:r>
            <a:r>
              <a:rPr lang="en-GB" dirty="0" err="1">
                <a:solidFill>
                  <a:srgbClr val="333333"/>
                </a:solidFill>
                <a:latin typeface="Chronicle SSm A"/>
              </a:rPr>
              <a:t>ve</a:t>
            </a:r>
            <a:r>
              <a:rPr lang="en-GB" dirty="0">
                <a:solidFill>
                  <a:srgbClr val="333333"/>
                </a:solidFill>
                <a:latin typeface="Chronicle SSm A"/>
              </a:rPr>
              <a:t> </a:t>
            </a:r>
            <a:r>
              <a:rPr lang="en-GB" dirty="0" err="1">
                <a:solidFill>
                  <a:srgbClr val="333333"/>
                </a:solidFill>
                <a:latin typeface="Chronicle SSm A"/>
              </a:rPr>
              <a:t>sık</a:t>
            </a:r>
            <a:r>
              <a:rPr lang="en-GB" dirty="0">
                <a:solidFill>
                  <a:srgbClr val="333333"/>
                </a:solidFill>
                <a:latin typeface="Chronicle SSm A"/>
              </a:rPr>
              <a:t> </a:t>
            </a:r>
            <a:r>
              <a:rPr lang="en-GB" dirty="0" err="1">
                <a:solidFill>
                  <a:srgbClr val="333333"/>
                </a:solidFill>
                <a:latin typeface="Chronicle SSm A"/>
              </a:rPr>
              <a:t>yorgunluk</a:t>
            </a:r>
            <a:r>
              <a:rPr lang="en-GB" dirty="0">
                <a:solidFill>
                  <a:srgbClr val="333333"/>
                </a:solidFill>
                <a:latin typeface="Chronicle SSm A"/>
              </a:rPr>
              <a:t> </a:t>
            </a:r>
            <a:r>
              <a:rPr lang="en-GB" dirty="0" err="1">
                <a:solidFill>
                  <a:srgbClr val="333333"/>
                </a:solidFill>
                <a:latin typeface="Chronicle SSm A"/>
              </a:rPr>
              <a:t>ve</a:t>
            </a:r>
            <a:r>
              <a:rPr lang="en-GB" dirty="0">
                <a:solidFill>
                  <a:srgbClr val="333333"/>
                </a:solidFill>
                <a:latin typeface="Chronicle SSm A"/>
              </a:rPr>
              <a:t> </a:t>
            </a:r>
            <a:r>
              <a:rPr lang="en-GB" dirty="0" err="1">
                <a:solidFill>
                  <a:srgbClr val="333333"/>
                </a:solidFill>
                <a:latin typeface="Chronicle SSm A"/>
              </a:rPr>
              <a:t>iş</a:t>
            </a:r>
            <a:r>
              <a:rPr lang="en-GB" dirty="0">
                <a:solidFill>
                  <a:srgbClr val="333333"/>
                </a:solidFill>
                <a:latin typeface="Chronicle SSm A"/>
              </a:rPr>
              <a:t> </a:t>
            </a:r>
            <a:r>
              <a:rPr lang="en-GB" dirty="0" err="1">
                <a:solidFill>
                  <a:srgbClr val="333333"/>
                </a:solidFill>
                <a:latin typeface="Chronicle SSm A"/>
              </a:rPr>
              <a:t>kesintileriyle</a:t>
            </a:r>
            <a:r>
              <a:rPr lang="en-GB" dirty="0">
                <a:solidFill>
                  <a:srgbClr val="333333"/>
                </a:solidFill>
                <a:latin typeface="Chronicle SSm A"/>
              </a:rPr>
              <a:t> </a:t>
            </a:r>
            <a:r>
              <a:rPr lang="en-GB" dirty="0" err="1">
                <a:solidFill>
                  <a:srgbClr val="333333"/>
                </a:solidFill>
                <a:latin typeface="Chronicle SSm A"/>
              </a:rPr>
              <a:t>mücadele</a:t>
            </a:r>
            <a:r>
              <a:rPr lang="en-GB" dirty="0">
                <a:solidFill>
                  <a:srgbClr val="333333"/>
                </a:solidFill>
                <a:latin typeface="Chronicle SSm A"/>
              </a:rPr>
              <a:t> </a:t>
            </a:r>
            <a:r>
              <a:rPr lang="en-GB" dirty="0" err="1">
                <a:solidFill>
                  <a:srgbClr val="333333"/>
                </a:solidFill>
                <a:latin typeface="Chronicle SSm A"/>
              </a:rPr>
              <a:t>eder</a:t>
            </a:r>
            <a:r>
              <a:rPr lang="en-GB" dirty="0">
                <a:solidFill>
                  <a:srgbClr val="333333"/>
                </a:solidFill>
                <a:latin typeface="Chronicle SSm A"/>
              </a:rPr>
              <a:t>. Bu </a:t>
            </a:r>
            <a:r>
              <a:rPr lang="en-GB" dirty="0" err="1">
                <a:solidFill>
                  <a:srgbClr val="333333"/>
                </a:solidFill>
                <a:latin typeface="Chronicle SSm A"/>
              </a:rPr>
              <a:t>anneler</a:t>
            </a:r>
            <a:r>
              <a:rPr lang="en-GB" dirty="0">
                <a:solidFill>
                  <a:srgbClr val="333333"/>
                </a:solidFill>
                <a:latin typeface="Chronicle SSm A"/>
              </a:rPr>
              <a:t> </a:t>
            </a:r>
            <a:r>
              <a:rPr lang="en-GB" dirty="0" err="1">
                <a:solidFill>
                  <a:srgbClr val="333333"/>
                </a:solidFill>
                <a:latin typeface="Chronicle SSm A"/>
              </a:rPr>
              <a:t>ayrıca</a:t>
            </a:r>
            <a:r>
              <a:rPr lang="en-GB" dirty="0">
                <a:solidFill>
                  <a:srgbClr val="333333"/>
                </a:solidFill>
                <a:latin typeface="Chronicle SSm A"/>
              </a:rPr>
              <a:t> </a:t>
            </a:r>
            <a:r>
              <a:rPr lang="en-GB" dirty="0" err="1">
                <a:solidFill>
                  <a:srgbClr val="333333"/>
                </a:solidFill>
                <a:latin typeface="Chronicle SSm A"/>
              </a:rPr>
              <a:t>engelli</a:t>
            </a:r>
            <a:r>
              <a:rPr lang="en-GB" dirty="0">
                <a:solidFill>
                  <a:srgbClr val="333333"/>
                </a:solidFill>
                <a:latin typeface="Chronicle SSm A"/>
              </a:rPr>
              <a:t> </a:t>
            </a:r>
            <a:r>
              <a:rPr lang="en-GB" dirty="0" err="1">
                <a:solidFill>
                  <a:srgbClr val="333333"/>
                </a:solidFill>
                <a:latin typeface="Chronicle SSm A"/>
              </a:rPr>
              <a:t>olmayan</a:t>
            </a:r>
            <a:r>
              <a:rPr lang="en-GB" dirty="0">
                <a:solidFill>
                  <a:srgbClr val="333333"/>
                </a:solidFill>
                <a:latin typeface="Chronicle SSm A"/>
              </a:rPr>
              <a:t> </a:t>
            </a:r>
            <a:r>
              <a:rPr lang="en-GB" dirty="0" err="1">
                <a:solidFill>
                  <a:srgbClr val="333333"/>
                </a:solidFill>
                <a:latin typeface="Chronicle SSm A"/>
              </a:rPr>
              <a:t>annelere</a:t>
            </a:r>
            <a:r>
              <a:rPr lang="en-GB" dirty="0">
                <a:solidFill>
                  <a:srgbClr val="333333"/>
                </a:solidFill>
                <a:latin typeface="Chronicle SSm A"/>
              </a:rPr>
              <a:t> </a:t>
            </a:r>
            <a:r>
              <a:rPr lang="en-GB" dirty="0" err="1">
                <a:solidFill>
                  <a:srgbClr val="333333"/>
                </a:solidFill>
                <a:latin typeface="Chronicle SSm A"/>
              </a:rPr>
              <a:t>göre</a:t>
            </a:r>
            <a:r>
              <a:rPr lang="en-GB" dirty="0">
                <a:solidFill>
                  <a:srgbClr val="333333"/>
                </a:solidFill>
                <a:latin typeface="Chronicle SSm A"/>
              </a:rPr>
              <a:t> </a:t>
            </a:r>
            <a:r>
              <a:rPr lang="en-GB" dirty="0" err="1">
                <a:solidFill>
                  <a:srgbClr val="333333"/>
                </a:solidFill>
                <a:latin typeface="Chronicle SSm A"/>
              </a:rPr>
              <a:t>bakıma</a:t>
            </a:r>
            <a:r>
              <a:rPr lang="en-GB" dirty="0">
                <a:solidFill>
                  <a:srgbClr val="333333"/>
                </a:solidFill>
                <a:latin typeface="Chronicle SSm A"/>
              </a:rPr>
              <a:t> </a:t>
            </a:r>
            <a:r>
              <a:rPr lang="en-GB" dirty="0" err="1">
                <a:solidFill>
                  <a:srgbClr val="333333"/>
                </a:solidFill>
                <a:latin typeface="Chronicle SSm A"/>
              </a:rPr>
              <a:t>çok</a:t>
            </a:r>
            <a:r>
              <a:rPr lang="en-GB" dirty="0">
                <a:solidFill>
                  <a:srgbClr val="333333"/>
                </a:solidFill>
                <a:latin typeface="Chronicle SSm A"/>
              </a:rPr>
              <a:t> </a:t>
            </a:r>
            <a:r>
              <a:rPr lang="en-GB" dirty="0" err="1">
                <a:solidFill>
                  <a:srgbClr val="333333"/>
                </a:solidFill>
                <a:latin typeface="Chronicle SSm A"/>
              </a:rPr>
              <a:t>daha</a:t>
            </a:r>
            <a:r>
              <a:rPr lang="en-GB" dirty="0">
                <a:solidFill>
                  <a:srgbClr val="333333"/>
                </a:solidFill>
                <a:latin typeface="Chronicle SSm A"/>
              </a:rPr>
              <a:t> </a:t>
            </a:r>
            <a:r>
              <a:rPr lang="en-GB" dirty="0" err="1">
                <a:solidFill>
                  <a:srgbClr val="333333"/>
                </a:solidFill>
                <a:latin typeface="Chronicle SSm A"/>
              </a:rPr>
              <a:t>fazla</a:t>
            </a:r>
            <a:r>
              <a:rPr lang="en-GB" dirty="0">
                <a:solidFill>
                  <a:srgbClr val="333333"/>
                </a:solidFill>
                <a:latin typeface="Chronicle SSm A"/>
              </a:rPr>
              <a:t> </a:t>
            </a:r>
            <a:r>
              <a:rPr lang="en-GB" dirty="0" err="1">
                <a:solidFill>
                  <a:srgbClr val="333333"/>
                </a:solidFill>
                <a:latin typeface="Chronicle SSm A"/>
              </a:rPr>
              <a:t>zaman</a:t>
            </a:r>
            <a:r>
              <a:rPr lang="en-GB" dirty="0">
                <a:solidFill>
                  <a:srgbClr val="333333"/>
                </a:solidFill>
                <a:latin typeface="Chronicle SSm A"/>
              </a:rPr>
              <a:t> </a:t>
            </a:r>
            <a:r>
              <a:rPr lang="en-GB" dirty="0" err="1">
                <a:solidFill>
                  <a:srgbClr val="333333"/>
                </a:solidFill>
                <a:latin typeface="Chronicle SSm A"/>
              </a:rPr>
              <a:t>harcarlar</a:t>
            </a:r>
            <a:r>
              <a:rPr lang="en-GB" dirty="0">
                <a:solidFill>
                  <a:srgbClr val="333333"/>
                </a:solidFill>
                <a:latin typeface="Chronicle SSm A"/>
              </a:rPr>
              <a:t>.</a:t>
            </a:r>
          </a:p>
          <a:p>
            <a:r>
              <a:rPr lang="en-GB" dirty="0" err="1">
                <a:solidFill>
                  <a:srgbClr val="333333"/>
                </a:solidFill>
                <a:latin typeface="Chronicle SSm A"/>
              </a:rPr>
              <a:t>Finans</a:t>
            </a:r>
            <a:r>
              <a:rPr lang="en-GB" dirty="0">
                <a:solidFill>
                  <a:srgbClr val="333333"/>
                </a:solidFill>
                <a:latin typeface="Chronicle SSm A"/>
              </a:rPr>
              <a:t> </a:t>
            </a:r>
            <a:r>
              <a:rPr lang="en-GB" dirty="0" err="1">
                <a:solidFill>
                  <a:srgbClr val="333333"/>
                </a:solidFill>
                <a:latin typeface="Chronicle SSm A"/>
              </a:rPr>
              <a:t>genellikle</a:t>
            </a:r>
            <a:r>
              <a:rPr lang="en-GB" dirty="0">
                <a:solidFill>
                  <a:srgbClr val="333333"/>
                </a:solidFill>
                <a:latin typeface="Chronicle SSm A"/>
              </a:rPr>
              <a:t> </a:t>
            </a:r>
            <a:r>
              <a:rPr lang="en-GB" dirty="0" err="1">
                <a:solidFill>
                  <a:srgbClr val="333333"/>
                </a:solidFill>
                <a:latin typeface="Chronicle SSm A"/>
              </a:rPr>
              <a:t>bir</a:t>
            </a:r>
            <a:r>
              <a:rPr lang="en-GB" dirty="0">
                <a:solidFill>
                  <a:srgbClr val="333333"/>
                </a:solidFill>
                <a:latin typeface="Chronicle SSm A"/>
              </a:rPr>
              <a:t> </a:t>
            </a:r>
            <a:r>
              <a:rPr lang="en-GB" dirty="0" err="1">
                <a:solidFill>
                  <a:srgbClr val="333333"/>
                </a:solidFill>
                <a:latin typeface="Chronicle SSm A"/>
              </a:rPr>
              <a:t>stres</a:t>
            </a:r>
            <a:r>
              <a:rPr lang="en-GB" dirty="0">
                <a:solidFill>
                  <a:srgbClr val="333333"/>
                </a:solidFill>
                <a:latin typeface="Chronicle SSm A"/>
              </a:rPr>
              <a:t> </a:t>
            </a:r>
            <a:r>
              <a:rPr lang="en-GB" dirty="0" err="1">
                <a:solidFill>
                  <a:srgbClr val="333333"/>
                </a:solidFill>
                <a:latin typeface="Chronicle SSm A"/>
              </a:rPr>
              <a:t>kaynağıdır</a:t>
            </a:r>
            <a:r>
              <a:rPr lang="en-GB" dirty="0">
                <a:solidFill>
                  <a:srgbClr val="333333"/>
                </a:solidFill>
                <a:latin typeface="Chronicle SSm A"/>
              </a:rPr>
              <a:t>. </a:t>
            </a:r>
            <a:r>
              <a:rPr lang="en-GB" dirty="0" err="1">
                <a:solidFill>
                  <a:srgbClr val="333333"/>
                </a:solidFill>
                <a:latin typeface="Chronicle SSm A"/>
              </a:rPr>
              <a:t>Genellikle</a:t>
            </a:r>
            <a:r>
              <a:rPr lang="en-GB" dirty="0">
                <a:solidFill>
                  <a:srgbClr val="333333"/>
                </a:solidFill>
                <a:latin typeface="Chronicle SSm A"/>
              </a:rPr>
              <a:t> </a:t>
            </a:r>
            <a:r>
              <a:rPr lang="en-GB" dirty="0" err="1">
                <a:solidFill>
                  <a:srgbClr val="333333"/>
                </a:solidFill>
                <a:latin typeface="Chronicle SSm A"/>
              </a:rPr>
              <a:t>bir</a:t>
            </a:r>
            <a:r>
              <a:rPr lang="en-GB" dirty="0">
                <a:solidFill>
                  <a:srgbClr val="333333"/>
                </a:solidFill>
                <a:latin typeface="Chronicle SSm A"/>
              </a:rPr>
              <a:t> </a:t>
            </a:r>
            <a:r>
              <a:rPr lang="en-GB" dirty="0" err="1">
                <a:solidFill>
                  <a:srgbClr val="333333"/>
                </a:solidFill>
                <a:latin typeface="Chronicle SSm A"/>
              </a:rPr>
              <a:t>ebeveyn</a:t>
            </a:r>
            <a:r>
              <a:rPr lang="en-GB" dirty="0">
                <a:solidFill>
                  <a:srgbClr val="333333"/>
                </a:solidFill>
                <a:latin typeface="Chronicle SSm A"/>
              </a:rPr>
              <a:t>, </a:t>
            </a:r>
            <a:r>
              <a:rPr lang="en-GB" dirty="0" err="1">
                <a:solidFill>
                  <a:srgbClr val="333333"/>
                </a:solidFill>
                <a:latin typeface="Chronicle SSm A"/>
              </a:rPr>
              <a:t>genellikle</a:t>
            </a:r>
            <a:r>
              <a:rPr lang="en-GB" dirty="0">
                <a:solidFill>
                  <a:srgbClr val="333333"/>
                </a:solidFill>
                <a:latin typeface="Chronicle SSm A"/>
              </a:rPr>
              <a:t> </a:t>
            </a:r>
            <a:r>
              <a:rPr lang="en-GB" dirty="0" err="1">
                <a:solidFill>
                  <a:srgbClr val="333333"/>
                </a:solidFill>
                <a:latin typeface="Chronicle SSm A"/>
              </a:rPr>
              <a:t>anne</a:t>
            </a:r>
            <a:r>
              <a:rPr lang="en-GB" dirty="0">
                <a:solidFill>
                  <a:srgbClr val="333333"/>
                </a:solidFill>
                <a:latin typeface="Chronicle SSm A"/>
              </a:rPr>
              <a:t>, </a:t>
            </a:r>
            <a:r>
              <a:rPr lang="en-GB" dirty="0" err="1">
                <a:solidFill>
                  <a:srgbClr val="333333"/>
                </a:solidFill>
                <a:latin typeface="Chronicle SSm A"/>
              </a:rPr>
              <a:t>çocuğun</a:t>
            </a:r>
            <a:r>
              <a:rPr lang="en-GB" dirty="0">
                <a:solidFill>
                  <a:srgbClr val="333333"/>
                </a:solidFill>
                <a:latin typeface="Chronicle SSm A"/>
              </a:rPr>
              <a:t> </a:t>
            </a:r>
            <a:r>
              <a:rPr lang="en-GB" dirty="0" err="1">
                <a:solidFill>
                  <a:srgbClr val="333333"/>
                </a:solidFill>
                <a:latin typeface="Chronicle SSm A"/>
              </a:rPr>
              <a:t>ihtiyaçlarını</a:t>
            </a:r>
            <a:r>
              <a:rPr lang="en-GB" dirty="0">
                <a:solidFill>
                  <a:srgbClr val="333333"/>
                </a:solidFill>
                <a:latin typeface="Chronicle SSm A"/>
              </a:rPr>
              <a:t> </a:t>
            </a:r>
            <a:r>
              <a:rPr lang="en-GB" dirty="0" err="1">
                <a:solidFill>
                  <a:srgbClr val="333333"/>
                </a:solidFill>
                <a:latin typeface="Chronicle SSm A"/>
              </a:rPr>
              <a:t>karşılamak</a:t>
            </a:r>
            <a:r>
              <a:rPr lang="en-GB" dirty="0">
                <a:solidFill>
                  <a:srgbClr val="333333"/>
                </a:solidFill>
                <a:latin typeface="Chronicle SSm A"/>
              </a:rPr>
              <a:t> </a:t>
            </a:r>
            <a:r>
              <a:rPr lang="en-GB" dirty="0" err="1">
                <a:solidFill>
                  <a:srgbClr val="333333"/>
                </a:solidFill>
                <a:latin typeface="Chronicle SSm A"/>
              </a:rPr>
              <a:t>için</a:t>
            </a:r>
            <a:r>
              <a:rPr lang="en-GB" dirty="0">
                <a:solidFill>
                  <a:srgbClr val="333333"/>
                </a:solidFill>
                <a:latin typeface="Chronicle SSm A"/>
              </a:rPr>
              <a:t> </a:t>
            </a:r>
            <a:r>
              <a:rPr lang="en-GB" dirty="0" err="1">
                <a:solidFill>
                  <a:srgbClr val="333333"/>
                </a:solidFill>
                <a:latin typeface="Chronicle SSm A"/>
              </a:rPr>
              <a:t>kariyerini</a:t>
            </a:r>
            <a:r>
              <a:rPr lang="en-GB" dirty="0">
                <a:solidFill>
                  <a:srgbClr val="333333"/>
                </a:solidFill>
                <a:latin typeface="Chronicle SSm A"/>
              </a:rPr>
              <a:t> </a:t>
            </a:r>
            <a:r>
              <a:rPr lang="en-GB" dirty="0" err="1">
                <a:solidFill>
                  <a:srgbClr val="333333"/>
                </a:solidFill>
                <a:latin typeface="Chronicle SSm A"/>
              </a:rPr>
              <a:t>feda</a:t>
            </a:r>
            <a:r>
              <a:rPr lang="en-GB" dirty="0">
                <a:solidFill>
                  <a:srgbClr val="333333"/>
                </a:solidFill>
                <a:latin typeface="Chronicle SSm A"/>
              </a:rPr>
              <a:t> </a:t>
            </a:r>
            <a:r>
              <a:rPr lang="en-GB" dirty="0" err="1">
                <a:solidFill>
                  <a:srgbClr val="333333"/>
                </a:solidFill>
                <a:latin typeface="Chronicle SSm A"/>
              </a:rPr>
              <a:t>eder</a:t>
            </a:r>
            <a:r>
              <a:rPr lang="en-GB" dirty="0">
                <a:solidFill>
                  <a:srgbClr val="333333"/>
                </a:solidFill>
                <a:latin typeface="Chronicle SSm A"/>
              </a:rPr>
              <a:t> </a:t>
            </a:r>
            <a:r>
              <a:rPr lang="en-GB" dirty="0" err="1">
                <a:solidFill>
                  <a:srgbClr val="333333"/>
                </a:solidFill>
                <a:latin typeface="Chronicle SSm A"/>
              </a:rPr>
              <a:t>ve</a:t>
            </a:r>
            <a:r>
              <a:rPr lang="en-GB" dirty="0">
                <a:solidFill>
                  <a:srgbClr val="333333"/>
                </a:solidFill>
                <a:latin typeface="Chronicle SSm A"/>
              </a:rPr>
              <a:t> </a:t>
            </a:r>
            <a:r>
              <a:rPr lang="en-GB" dirty="0" err="1">
                <a:solidFill>
                  <a:srgbClr val="333333"/>
                </a:solidFill>
                <a:latin typeface="Chronicle SSm A"/>
              </a:rPr>
              <a:t>bunun</a:t>
            </a:r>
            <a:r>
              <a:rPr lang="en-GB" dirty="0">
                <a:solidFill>
                  <a:srgbClr val="333333"/>
                </a:solidFill>
                <a:latin typeface="Chronicle SSm A"/>
              </a:rPr>
              <a:t> </a:t>
            </a:r>
            <a:r>
              <a:rPr lang="en-GB" dirty="0" err="1">
                <a:solidFill>
                  <a:srgbClr val="333333"/>
                </a:solidFill>
                <a:latin typeface="Chronicle SSm A"/>
              </a:rPr>
              <a:t>sonucunda</a:t>
            </a:r>
            <a:r>
              <a:rPr lang="en-GB" dirty="0">
                <a:solidFill>
                  <a:srgbClr val="333333"/>
                </a:solidFill>
                <a:latin typeface="Chronicle SSm A"/>
              </a:rPr>
              <a:t> </a:t>
            </a:r>
            <a:r>
              <a:rPr lang="en-GB" dirty="0" err="1">
                <a:solidFill>
                  <a:srgbClr val="333333"/>
                </a:solidFill>
                <a:latin typeface="Chronicle SSm A"/>
              </a:rPr>
              <a:t>aile</a:t>
            </a:r>
            <a:r>
              <a:rPr lang="en-GB" dirty="0">
                <a:solidFill>
                  <a:srgbClr val="333333"/>
                </a:solidFill>
                <a:latin typeface="Chronicle SSm A"/>
              </a:rPr>
              <a:t> </a:t>
            </a:r>
            <a:r>
              <a:rPr lang="en-GB" dirty="0" err="1">
                <a:solidFill>
                  <a:srgbClr val="333333"/>
                </a:solidFill>
                <a:latin typeface="Chronicle SSm A"/>
              </a:rPr>
              <a:t>için</a:t>
            </a:r>
            <a:r>
              <a:rPr lang="en-GB" dirty="0">
                <a:solidFill>
                  <a:srgbClr val="333333"/>
                </a:solidFill>
                <a:latin typeface="Chronicle SSm A"/>
              </a:rPr>
              <a:t> </a:t>
            </a:r>
            <a:r>
              <a:rPr lang="en-GB" dirty="0" err="1">
                <a:solidFill>
                  <a:srgbClr val="333333"/>
                </a:solidFill>
                <a:latin typeface="Chronicle SSm A"/>
              </a:rPr>
              <a:t>gelir</a:t>
            </a:r>
            <a:r>
              <a:rPr lang="en-GB" dirty="0">
                <a:solidFill>
                  <a:srgbClr val="333333"/>
                </a:solidFill>
                <a:latin typeface="Chronicle SSm A"/>
              </a:rPr>
              <a:t> </a:t>
            </a:r>
            <a:r>
              <a:rPr lang="en-GB" dirty="0" err="1">
                <a:solidFill>
                  <a:srgbClr val="333333"/>
                </a:solidFill>
                <a:latin typeface="Chronicle SSm A"/>
              </a:rPr>
              <a:t>kaybı</a:t>
            </a:r>
            <a:r>
              <a:rPr lang="en-GB" dirty="0">
                <a:solidFill>
                  <a:srgbClr val="333333"/>
                </a:solidFill>
                <a:latin typeface="Chronicle SSm A"/>
              </a:rPr>
              <a:t> </a:t>
            </a:r>
            <a:r>
              <a:rPr lang="en-GB" dirty="0" err="1">
                <a:solidFill>
                  <a:srgbClr val="333333"/>
                </a:solidFill>
                <a:latin typeface="Chronicle SSm A"/>
              </a:rPr>
              <a:t>olur</a:t>
            </a:r>
            <a:r>
              <a:rPr lang="en-GB" dirty="0" smtClean="0">
                <a:solidFill>
                  <a:srgbClr val="333333"/>
                </a:solidFill>
                <a:latin typeface="Chronicle SSm A"/>
              </a:rPr>
              <a:t>.</a:t>
            </a:r>
            <a:endParaRPr lang="tr-TR" dirty="0" smtClean="0">
              <a:solidFill>
                <a:srgbClr val="333333"/>
              </a:solidFill>
              <a:latin typeface="Chronicle SSm A"/>
            </a:endParaRPr>
          </a:p>
        </p:txBody>
      </p:sp>
      <p:pic>
        <p:nvPicPr>
          <p:cNvPr id="4" name="Picture 1"/>
          <p:cNvPicPr>
            <a:picLocks noChangeAspect="1" noChangeArrowheads="1"/>
          </p:cNvPicPr>
          <p:nvPr/>
        </p:nvPicPr>
        <p:blipFill>
          <a:blip r:embed="rId2" cstate="print"/>
          <a:srcRect/>
          <a:stretch>
            <a:fillRect/>
          </a:stretch>
        </p:blipFill>
        <p:spPr bwMode="auto">
          <a:xfrm>
            <a:off x="1115616" y="573325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372200" y="573325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4067944" y="5733256"/>
            <a:ext cx="1584176" cy="792088"/>
          </a:xfrm>
          <a:prstGeom prst="rect">
            <a:avLst/>
          </a:prstGeom>
        </p:spPr>
      </p:pic>
    </p:spTree>
    <p:extLst>
      <p:ext uri="{BB962C8B-B14F-4D97-AF65-F5344CB8AC3E}">
        <p14:creationId xmlns:p14="http://schemas.microsoft.com/office/powerpoint/2010/main" val="1989269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3192"/>
            <a:ext cx="8229600" cy="1225608"/>
          </a:xfrm>
        </p:spPr>
        <p:txBody>
          <a:bodyPr>
            <a:normAutofit/>
          </a:bodyPr>
          <a:lstStyle/>
          <a:p>
            <a:r>
              <a:rPr lang="en-US" b="1" dirty="0"/>
              <a:t>NE ZAMAN VE NASIL</a:t>
            </a:r>
            <a:endParaRPr lang="el-GR" dirty="0"/>
          </a:p>
        </p:txBody>
      </p:sp>
      <p:sp>
        <p:nvSpPr>
          <p:cNvPr id="3" name="2 - Θέση περιεχομένου"/>
          <p:cNvSpPr>
            <a:spLocks noGrp="1"/>
          </p:cNvSpPr>
          <p:nvPr>
            <p:ph idx="1"/>
          </p:nvPr>
        </p:nvSpPr>
        <p:spPr>
          <a:xfrm>
            <a:off x="539552" y="2492896"/>
            <a:ext cx="8229600" cy="3745888"/>
          </a:xfrm>
        </p:spPr>
        <p:txBody>
          <a:bodyPr>
            <a:normAutofit/>
          </a:bodyPr>
          <a:lstStyle/>
          <a:p>
            <a:r>
              <a:rPr lang="en-US" dirty="0"/>
              <a:t>Bu </a:t>
            </a:r>
            <a:r>
              <a:rPr lang="en-US" dirty="0" err="1"/>
              <a:t>teknik</a:t>
            </a:r>
            <a:r>
              <a:rPr lang="en-US" dirty="0"/>
              <a:t> en </a:t>
            </a:r>
            <a:r>
              <a:rPr lang="en-US" dirty="0" err="1"/>
              <a:t>iyi</a:t>
            </a:r>
            <a:r>
              <a:rPr lang="en-US" dirty="0"/>
              <a:t>, </a:t>
            </a:r>
            <a:r>
              <a:rPr lang="en-US" dirty="0" err="1"/>
              <a:t>başlangıçta</a:t>
            </a:r>
            <a:r>
              <a:rPr lang="en-US" dirty="0"/>
              <a:t> her </a:t>
            </a:r>
            <a:r>
              <a:rPr lang="en-US" dirty="0" err="1"/>
              <a:t>şeyi</a:t>
            </a:r>
            <a:r>
              <a:rPr lang="en-US" dirty="0"/>
              <a:t> </a:t>
            </a:r>
            <a:r>
              <a:rPr lang="en-US" dirty="0" err="1"/>
              <a:t>yazarsanız</a:t>
            </a:r>
            <a:r>
              <a:rPr lang="en-US" dirty="0"/>
              <a:t> </a:t>
            </a:r>
            <a:r>
              <a:rPr lang="en-US" dirty="0" err="1"/>
              <a:t>öğrenilir</a:t>
            </a:r>
            <a:r>
              <a:rPr lang="en-US" dirty="0"/>
              <a:t> - </a:t>
            </a:r>
            <a:r>
              <a:rPr lang="en-US" dirty="0" err="1"/>
              <a:t>yararsız</a:t>
            </a:r>
            <a:r>
              <a:rPr lang="en-US" dirty="0"/>
              <a:t> </a:t>
            </a:r>
            <a:r>
              <a:rPr lang="en-US" dirty="0" err="1"/>
              <a:t>düşüncelerinizi</a:t>
            </a:r>
            <a:r>
              <a:rPr lang="en-US" dirty="0"/>
              <a:t>, </a:t>
            </a:r>
            <a:r>
              <a:rPr lang="en-US" dirty="0" err="1"/>
              <a:t>değerlendirmenizi</a:t>
            </a:r>
            <a:r>
              <a:rPr lang="en-US" dirty="0"/>
              <a:t> (</a:t>
            </a:r>
            <a:r>
              <a:rPr lang="en-US" dirty="0" err="1"/>
              <a:t>çarpıtmalar</a:t>
            </a:r>
            <a:r>
              <a:rPr lang="en-US" dirty="0"/>
              <a:t> </a:t>
            </a:r>
            <a:r>
              <a:rPr lang="en-US" dirty="0" err="1"/>
              <a:t>dahil</a:t>
            </a:r>
            <a:r>
              <a:rPr lang="en-US" dirty="0"/>
              <a:t>) </a:t>
            </a:r>
            <a:r>
              <a:rPr lang="en-US" dirty="0" err="1"/>
              <a:t>ve</a:t>
            </a:r>
            <a:r>
              <a:rPr lang="en-US" dirty="0"/>
              <a:t> </a:t>
            </a:r>
            <a:r>
              <a:rPr lang="en-US" dirty="0" err="1"/>
              <a:t>cevapları</a:t>
            </a:r>
            <a:r>
              <a:rPr lang="en-US" dirty="0"/>
              <a:t>. </a:t>
            </a:r>
            <a:r>
              <a:rPr lang="en-US" dirty="0" err="1"/>
              <a:t>Yazma</a:t>
            </a:r>
            <a:r>
              <a:rPr lang="en-US" dirty="0"/>
              <a:t>, </a:t>
            </a:r>
            <a:r>
              <a:rPr lang="en-US" dirty="0" err="1"/>
              <a:t>mümkünse</a:t>
            </a:r>
            <a:r>
              <a:rPr lang="en-US" dirty="0"/>
              <a:t> </a:t>
            </a:r>
            <a:r>
              <a:rPr lang="en-US" dirty="0" err="1"/>
              <a:t>yerinde</a:t>
            </a:r>
            <a:r>
              <a:rPr lang="en-US" dirty="0"/>
              <a:t> </a:t>
            </a:r>
            <a:r>
              <a:rPr lang="en-US" dirty="0" err="1"/>
              <a:t>veya</a:t>
            </a:r>
            <a:r>
              <a:rPr lang="en-US" dirty="0"/>
              <a:t> </a:t>
            </a:r>
            <a:r>
              <a:rPr lang="en-US" dirty="0" err="1"/>
              <a:t>daha</a:t>
            </a:r>
            <a:r>
              <a:rPr lang="en-US" dirty="0"/>
              <a:t> </a:t>
            </a:r>
            <a:r>
              <a:rPr lang="en-US" dirty="0" err="1"/>
              <a:t>sonra</a:t>
            </a:r>
            <a:r>
              <a:rPr lang="en-US" dirty="0"/>
              <a:t> </a:t>
            </a:r>
            <a:r>
              <a:rPr lang="en-US" dirty="0" err="1"/>
              <a:t>gün</a:t>
            </a:r>
            <a:r>
              <a:rPr lang="en-US" dirty="0"/>
              <a:t> </a:t>
            </a:r>
            <a:r>
              <a:rPr lang="en-US" dirty="0" err="1"/>
              <a:t>veya</a:t>
            </a:r>
            <a:r>
              <a:rPr lang="en-US" dirty="0"/>
              <a:t> </a:t>
            </a:r>
            <a:r>
              <a:rPr lang="en-US" dirty="0" err="1"/>
              <a:t>hafta</a:t>
            </a:r>
            <a:r>
              <a:rPr lang="en-US" dirty="0"/>
              <a:t> </a:t>
            </a:r>
            <a:r>
              <a:rPr lang="en-US" dirty="0" err="1"/>
              <a:t>içinde</a:t>
            </a:r>
            <a:r>
              <a:rPr lang="en-US" dirty="0"/>
              <a:t> </a:t>
            </a:r>
            <a:r>
              <a:rPr lang="en-US" dirty="0" err="1"/>
              <a:t>yapılabilir</a:t>
            </a:r>
            <a:r>
              <a:rPr lang="en-US" dirty="0"/>
              <a:t>. Ne </a:t>
            </a:r>
            <a:r>
              <a:rPr lang="en-US" dirty="0" err="1"/>
              <a:t>kadar</a:t>
            </a:r>
            <a:r>
              <a:rPr lang="en-US" dirty="0"/>
              <a:t> </a:t>
            </a:r>
            <a:r>
              <a:rPr lang="en-US" dirty="0" err="1"/>
              <a:t>erken</a:t>
            </a:r>
            <a:r>
              <a:rPr lang="en-US" dirty="0"/>
              <a:t> </a:t>
            </a:r>
            <a:r>
              <a:rPr lang="en-US" dirty="0" err="1"/>
              <a:t>yazarsanız</a:t>
            </a:r>
            <a:r>
              <a:rPr lang="en-US" dirty="0"/>
              <a:t>, </a:t>
            </a:r>
            <a:r>
              <a:rPr lang="en-US" dirty="0" err="1"/>
              <a:t>düşüncelerinizi</a:t>
            </a:r>
            <a:r>
              <a:rPr lang="en-US" dirty="0"/>
              <a:t> o </a:t>
            </a:r>
            <a:r>
              <a:rPr lang="en-US" dirty="0" err="1"/>
              <a:t>kadar</a:t>
            </a:r>
            <a:r>
              <a:rPr lang="en-US" dirty="0"/>
              <a:t> net </a:t>
            </a:r>
            <a:r>
              <a:rPr lang="en-US" dirty="0" err="1"/>
              <a:t>hatırlayacaksınız</a:t>
            </a:r>
            <a:r>
              <a:rPr lang="en-US" dirty="0"/>
              <a:t> </a:t>
            </a:r>
            <a:r>
              <a:rPr lang="en-US" dirty="0" err="1"/>
              <a:t>ve</a:t>
            </a:r>
            <a:r>
              <a:rPr lang="en-US" dirty="0"/>
              <a:t> o </a:t>
            </a:r>
            <a:r>
              <a:rPr lang="en-US" dirty="0" err="1"/>
              <a:t>kadar</a:t>
            </a:r>
            <a:r>
              <a:rPr lang="en-US" dirty="0"/>
              <a:t> </a:t>
            </a:r>
            <a:r>
              <a:rPr lang="en-US" dirty="0" err="1"/>
              <a:t>çabuk</a:t>
            </a:r>
            <a:r>
              <a:rPr lang="en-US" dirty="0"/>
              <a:t> </a:t>
            </a:r>
            <a:r>
              <a:rPr lang="en-US" dirty="0" err="1"/>
              <a:t>daha</a:t>
            </a:r>
            <a:r>
              <a:rPr lang="en-US" dirty="0"/>
              <a:t> </a:t>
            </a:r>
            <a:r>
              <a:rPr lang="en-US" dirty="0" err="1"/>
              <a:t>iyi</a:t>
            </a:r>
            <a:r>
              <a:rPr lang="en-US" dirty="0"/>
              <a:t> </a:t>
            </a:r>
            <a:r>
              <a:rPr lang="en-US" dirty="0" err="1"/>
              <a:t>hissedeceksiniz</a:t>
            </a:r>
            <a:r>
              <a:rPr lang="en-US" dirty="0"/>
              <a:t>. </a:t>
            </a:r>
            <a:r>
              <a:rPr lang="en-US" dirty="0" err="1"/>
              <a:t>Bunu</a:t>
            </a:r>
            <a:r>
              <a:rPr lang="en-US" dirty="0"/>
              <a:t> </a:t>
            </a:r>
            <a:r>
              <a:rPr lang="en-US" dirty="0" err="1"/>
              <a:t>yazılı</a:t>
            </a:r>
            <a:r>
              <a:rPr lang="en-US" dirty="0"/>
              <a:t> </a:t>
            </a:r>
            <a:r>
              <a:rPr lang="en-US" dirty="0" err="1"/>
              <a:t>olarak</a:t>
            </a:r>
            <a:r>
              <a:rPr lang="en-US" dirty="0"/>
              <a:t> </a:t>
            </a:r>
            <a:r>
              <a:rPr lang="en-US" dirty="0" err="1"/>
              <a:t>yeterince</a:t>
            </a:r>
            <a:r>
              <a:rPr lang="en-US" dirty="0"/>
              <a:t> </a:t>
            </a:r>
            <a:r>
              <a:rPr lang="en-US" dirty="0" err="1"/>
              <a:t>yaptıktan</a:t>
            </a:r>
            <a:r>
              <a:rPr lang="en-US" dirty="0"/>
              <a:t> </a:t>
            </a:r>
            <a:r>
              <a:rPr lang="en-US" dirty="0" err="1"/>
              <a:t>sonra</a:t>
            </a:r>
            <a:r>
              <a:rPr lang="en-US" dirty="0"/>
              <a:t>, </a:t>
            </a:r>
            <a:r>
              <a:rPr lang="en-US" dirty="0" err="1"/>
              <a:t>zihninizde</a:t>
            </a:r>
            <a:r>
              <a:rPr lang="en-US" dirty="0"/>
              <a:t> </a:t>
            </a:r>
            <a:r>
              <a:rPr lang="en-US" dirty="0" err="1"/>
              <a:t>yapmaya</a:t>
            </a:r>
            <a:r>
              <a:rPr lang="en-US" dirty="0"/>
              <a:t> </a:t>
            </a:r>
            <a:r>
              <a:rPr lang="en-US" dirty="0" err="1"/>
              <a:t>başlayacaksınız</a:t>
            </a:r>
            <a:r>
              <a:rPr lang="en-US" dirty="0"/>
              <a:t>. </a:t>
            </a:r>
            <a:r>
              <a:rPr lang="en-US" dirty="0" err="1"/>
              <a:t>Zamanla</a:t>
            </a:r>
            <a:r>
              <a:rPr lang="en-US" dirty="0"/>
              <a:t> </a:t>
            </a:r>
            <a:r>
              <a:rPr lang="en-US" dirty="0" err="1"/>
              <a:t>bu</a:t>
            </a:r>
            <a:r>
              <a:rPr lang="en-US" dirty="0"/>
              <a:t> </a:t>
            </a:r>
            <a:r>
              <a:rPr lang="en-US" dirty="0" err="1"/>
              <a:t>otomatik</a:t>
            </a:r>
            <a:r>
              <a:rPr lang="en-US" dirty="0"/>
              <a:t> </a:t>
            </a:r>
            <a:r>
              <a:rPr lang="en-US" dirty="0" err="1"/>
              <a:t>bir</a:t>
            </a:r>
            <a:r>
              <a:rPr lang="en-US" dirty="0"/>
              <a:t> </a:t>
            </a:r>
            <a:r>
              <a:rPr lang="en-US" dirty="0" err="1"/>
              <a:t>süreç</a:t>
            </a:r>
            <a:r>
              <a:rPr lang="en-US" dirty="0"/>
              <a:t> </a:t>
            </a:r>
            <a:r>
              <a:rPr lang="en-US" dirty="0" err="1"/>
              <a:t>haline</a:t>
            </a:r>
            <a:r>
              <a:rPr lang="en-US" dirty="0"/>
              <a:t> </a:t>
            </a:r>
            <a:r>
              <a:rPr lang="en-US" dirty="0" err="1"/>
              <a:t>gelecek</a:t>
            </a:r>
            <a:r>
              <a:rPr lang="en-US" dirty="0"/>
              <a:t> </a:t>
            </a:r>
            <a:r>
              <a:rPr lang="en-US" dirty="0" err="1"/>
              <a:t>ve</a:t>
            </a:r>
            <a:r>
              <a:rPr lang="en-US" dirty="0"/>
              <a:t> </a:t>
            </a:r>
            <a:r>
              <a:rPr lang="en-US" dirty="0" err="1"/>
              <a:t>düşünceleriniz</a:t>
            </a:r>
            <a:r>
              <a:rPr lang="en-US" dirty="0"/>
              <a:t> </a:t>
            </a:r>
            <a:r>
              <a:rPr lang="en-US" dirty="0" err="1"/>
              <a:t>artık</a:t>
            </a:r>
            <a:r>
              <a:rPr lang="en-US" dirty="0"/>
              <a:t> </a:t>
            </a:r>
            <a:r>
              <a:rPr lang="en-US" dirty="0" err="1"/>
              <a:t>sizi</a:t>
            </a:r>
            <a:r>
              <a:rPr lang="en-US" dirty="0"/>
              <a:t> </a:t>
            </a:r>
            <a:r>
              <a:rPr lang="en-US" dirty="0" err="1"/>
              <a:t>üzüntüye</a:t>
            </a:r>
            <a:r>
              <a:rPr lang="en-US" dirty="0"/>
              <a:t> </a:t>
            </a:r>
            <a:r>
              <a:rPr lang="en-US" dirty="0" err="1"/>
              <a:t>ya</a:t>
            </a:r>
            <a:r>
              <a:rPr lang="en-US" dirty="0"/>
              <a:t> da </a:t>
            </a:r>
            <a:r>
              <a:rPr lang="en-US" dirty="0" err="1"/>
              <a:t>endişeye</a:t>
            </a:r>
            <a:r>
              <a:rPr lang="en-US" dirty="0"/>
              <a:t> </a:t>
            </a:r>
            <a:r>
              <a:rPr lang="en-US" dirty="0" err="1"/>
              <a:t>sevk</a:t>
            </a:r>
            <a:r>
              <a:rPr lang="en-US" dirty="0"/>
              <a:t> </a:t>
            </a:r>
            <a:r>
              <a:rPr lang="en-US" dirty="0" err="1"/>
              <a:t>etmeyecek</a:t>
            </a:r>
            <a:r>
              <a:rPr lang="en-US" dirty="0"/>
              <a:t>.</a:t>
            </a:r>
            <a:endParaRPr lang="el-GR" dirty="0"/>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589240"/>
            <a:ext cx="1584176" cy="792088"/>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BİLİŞSEL BOZUKLUKLAR</a:t>
            </a:r>
          </a:p>
        </p:txBody>
      </p:sp>
      <p:sp>
        <p:nvSpPr>
          <p:cNvPr id="3" name="Θέση περιεχομένου 2"/>
          <p:cNvSpPr>
            <a:spLocks noGrp="1"/>
          </p:cNvSpPr>
          <p:nvPr>
            <p:ph idx="1"/>
          </p:nvPr>
        </p:nvSpPr>
        <p:spPr/>
        <p:txBody>
          <a:bodyPr/>
          <a:lstStyle/>
          <a:p>
            <a:r>
              <a:rPr lang="en-US" dirty="0">
                <a:hlinkClick r:id="rId2"/>
              </a:rPr>
              <a:t>https://www.youtube.com/watch?v=VI3DgbZc7_o</a:t>
            </a:r>
            <a:endParaRPr lang="en-US" dirty="0"/>
          </a:p>
          <a:p>
            <a:endParaRPr lang="en-US" dirty="0"/>
          </a:p>
          <a:p>
            <a:r>
              <a:rPr lang="en-US" dirty="0"/>
              <a:t>https://www.healthline.com/health/cognitive-distortions</a:t>
            </a:r>
          </a:p>
          <a:p>
            <a:endParaRPr lang="en-US" dirty="0"/>
          </a:p>
          <a:p>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043608" y="5589240"/>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300192" y="5589240"/>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95936" y="5589240"/>
            <a:ext cx="1584176" cy="792088"/>
          </a:xfrm>
          <a:prstGeom prst="rect">
            <a:avLst/>
          </a:prstGeom>
        </p:spPr>
      </p:pic>
    </p:spTree>
    <p:extLst>
      <p:ext uri="{BB962C8B-B14F-4D97-AF65-F5344CB8AC3E}">
        <p14:creationId xmlns:p14="http://schemas.microsoft.com/office/powerpoint/2010/main" val="3205634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60648"/>
            <a:ext cx="8229600" cy="1143000"/>
          </a:xfrm>
        </p:spPr>
        <p:txBody>
          <a:bodyPr/>
          <a:lstStyle/>
          <a:p>
            <a:r>
              <a:rPr lang="en-US" dirty="0"/>
              <a:t>BİLİŞSEL YENİDEN ÇERÇEVELEME</a:t>
            </a:r>
            <a:endParaRPr lang="el-GR" dirty="0"/>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1892445690"/>
              </p:ext>
            </p:extLst>
          </p:nvPr>
        </p:nvGraphicFramePr>
        <p:xfrm>
          <a:off x="395536" y="1340768"/>
          <a:ext cx="8229600" cy="5455920"/>
        </p:xfrm>
        <a:graphic>
          <a:graphicData uri="http://schemas.openxmlformats.org/drawingml/2006/table">
            <a:tbl>
              <a:tblPr firstRow="1" bandRow="1">
                <a:tableStyleId>{5C22544A-7EE6-4342-B048-85BDC9FD1C3A}</a:tableStyleId>
              </a:tblPr>
              <a:tblGrid>
                <a:gridCol w="2743200">
                  <a:extLst>
                    <a:ext uri="{9D8B030D-6E8A-4147-A177-3AD203B41FA5}">
                      <a16:colId xmlns="" xmlns:a16="http://schemas.microsoft.com/office/drawing/2014/main" val="20000"/>
                    </a:ext>
                  </a:extLst>
                </a:gridCol>
                <a:gridCol w="2743200">
                  <a:extLst>
                    <a:ext uri="{9D8B030D-6E8A-4147-A177-3AD203B41FA5}">
                      <a16:colId xmlns="" xmlns:a16="http://schemas.microsoft.com/office/drawing/2014/main" val="20001"/>
                    </a:ext>
                  </a:extLst>
                </a:gridCol>
                <a:gridCol w="2743200">
                  <a:extLst>
                    <a:ext uri="{9D8B030D-6E8A-4147-A177-3AD203B41FA5}">
                      <a16:colId xmlns="" xmlns:a16="http://schemas.microsoft.com/office/drawing/2014/main" val="20002"/>
                    </a:ext>
                  </a:extLst>
                </a:gridCol>
              </a:tblGrid>
              <a:tr h="368524">
                <a:tc>
                  <a:txBody>
                    <a:bodyPr/>
                    <a:lstStyle/>
                    <a:p>
                      <a:pPr algn="ctr">
                        <a:spcAft>
                          <a:spcPts val="0"/>
                        </a:spcAft>
                        <a:tabLst>
                          <a:tab pos="3420745" algn="l"/>
                        </a:tabLst>
                      </a:pPr>
                      <a:r>
                        <a:rPr lang="en-US" sz="2000" b="1" dirty="0" smtClean="0">
                          <a:latin typeface="Calibri"/>
                          <a:ea typeface="Times New Roman"/>
                          <a:cs typeface="Calibri"/>
                        </a:rPr>
                        <a:t>OTOMATİK DÜŞÜNCELER</a:t>
                      </a:r>
                      <a:endParaRPr lang="el-GR" sz="2000" dirty="0">
                        <a:latin typeface="Times New Roman"/>
                        <a:ea typeface="Times New Roman"/>
                        <a:cs typeface="Times New Roman"/>
                      </a:endParaRPr>
                    </a:p>
                  </a:txBody>
                  <a:tcPr marL="68580" marR="68580" marT="0" marB="0"/>
                </a:tc>
                <a:tc>
                  <a:txBody>
                    <a:bodyPr/>
                    <a:lstStyle/>
                    <a:p>
                      <a:pPr algn="ctr">
                        <a:spcAft>
                          <a:spcPts val="0"/>
                        </a:spcAft>
                        <a:tabLst>
                          <a:tab pos="3420745" algn="l"/>
                        </a:tabLst>
                      </a:pPr>
                      <a:r>
                        <a:rPr lang="en-US" sz="2000" b="1" dirty="0" smtClean="0">
                          <a:latin typeface="Calibri"/>
                          <a:ea typeface="Times New Roman"/>
                          <a:cs typeface="Calibri"/>
                        </a:rPr>
                        <a:t>BOZUKLUKLAR</a:t>
                      </a:r>
                      <a:endParaRPr lang="el-GR" sz="2000" dirty="0">
                        <a:latin typeface="Times New Roman"/>
                        <a:ea typeface="Times New Roman"/>
                        <a:cs typeface="Times New Roman"/>
                      </a:endParaRPr>
                    </a:p>
                  </a:txBody>
                  <a:tcPr marL="68580" marR="68580" marT="0" marB="0"/>
                </a:tc>
                <a:tc>
                  <a:txBody>
                    <a:bodyPr/>
                    <a:lstStyle/>
                    <a:p>
                      <a:pPr algn="ctr">
                        <a:spcAft>
                          <a:spcPts val="0"/>
                        </a:spcAft>
                        <a:tabLst>
                          <a:tab pos="3420745" algn="l"/>
                        </a:tabLst>
                      </a:pPr>
                      <a:r>
                        <a:rPr lang="en-US" sz="2000" b="1" dirty="0" smtClean="0">
                          <a:latin typeface="Calibri"/>
                          <a:ea typeface="Times New Roman"/>
                          <a:cs typeface="Calibri"/>
                        </a:rPr>
                        <a:t>MAKUL CEVAPLAR</a:t>
                      </a:r>
                      <a:endParaRPr lang="el-GR" sz="2000" dirty="0">
                        <a:latin typeface="Times New Roman"/>
                        <a:ea typeface="Times New Roman"/>
                        <a:cs typeface="Times New Roman"/>
                      </a:endParaRPr>
                    </a:p>
                  </a:txBody>
                  <a:tcPr marL="68580" marR="68580" marT="0" marB="0"/>
                </a:tc>
                <a:extLst>
                  <a:ext uri="{0D108BD9-81ED-4DB2-BD59-A6C34878D82A}">
                    <a16:rowId xmlns="" xmlns:a16="http://schemas.microsoft.com/office/drawing/2014/main" val="10000"/>
                  </a:ext>
                </a:extLst>
              </a:tr>
              <a:tr h="908689">
                <a:tc>
                  <a:txBody>
                    <a:bodyPr/>
                    <a:lstStyle/>
                    <a:p>
                      <a:pPr>
                        <a:spcAft>
                          <a:spcPts val="0"/>
                        </a:spcAft>
                        <a:tabLst>
                          <a:tab pos="3420745" algn="l"/>
                        </a:tabLst>
                      </a:pPr>
                      <a:r>
                        <a:rPr lang="en-US" sz="2000" dirty="0" err="1" smtClean="0">
                          <a:latin typeface="Calibri"/>
                          <a:ea typeface="Times New Roman"/>
                          <a:cs typeface="Calibri"/>
                        </a:rPr>
                        <a:t>Tüm</a:t>
                      </a:r>
                      <a:r>
                        <a:rPr lang="en-US" sz="2000" dirty="0" smtClean="0">
                          <a:latin typeface="Calibri"/>
                          <a:ea typeface="Times New Roman"/>
                          <a:cs typeface="Calibri"/>
                        </a:rPr>
                        <a:t> </a:t>
                      </a:r>
                      <a:r>
                        <a:rPr lang="en-US" sz="2000" dirty="0" err="1" smtClean="0">
                          <a:latin typeface="Calibri"/>
                          <a:ea typeface="Times New Roman"/>
                          <a:cs typeface="Calibri"/>
                        </a:rPr>
                        <a:t>olumsuz</a:t>
                      </a:r>
                      <a:r>
                        <a:rPr lang="en-US" sz="2000" dirty="0" smtClean="0">
                          <a:latin typeface="Calibri"/>
                          <a:ea typeface="Times New Roman"/>
                          <a:cs typeface="Calibri"/>
                        </a:rPr>
                        <a:t> </a:t>
                      </a:r>
                      <a:r>
                        <a:rPr lang="en-US" sz="2000" dirty="0" err="1" smtClean="0">
                          <a:latin typeface="Calibri"/>
                          <a:ea typeface="Times New Roman"/>
                          <a:cs typeface="Calibri"/>
                        </a:rPr>
                        <a:t>düşüncelerinizi</a:t>
                      </a:r>
                      <a:r>
                        <a:rPr lang="en-US" sz="2000" dirty="0" smtClean="0">
                          <a:latin typeface="Calibri"/>
                          <a:ea typeface="Times New Roman"/>
                          <a:cs typeface="Calibri"/>
                        </a:rPr>
                        <a:t> </a:t>
                      </a:r>
                      <a:r>
                        <a:rPr lang="en-US" sz="2000" dirty="0" err="1" smtClean="0">
                          <a:latin typeface="Calibri"/>
                          <a:ea typeface="Times New Roman"/>
                          <a:cs typeface="Calibri"/>
                        </a:rPr>
                        <a:t>yazın</a:t>
                      </a:r>
                      <a:endParaRPr lang="el-GR" sz="2000" dirty="0">
                        <a:latin typeface="Times New Roman"/>
                        <a:ea typeface="Times New Roman"/>
                        <a:cs typeface="Times New Roman"/>
                      </a:endParaRPr>
                    </a:p>
                  </a:txBody>
                  <a:tcPr marL="68580" marR="68580" marT="0" marB="0"/>
                </a:tc>
                <a:tc>
                  <a:txBody>
                    <a:bodyPr/>
                    <a:lstStyle/>
                    <a:p>
                      <a:pPr>
                        <a:spcAft>
                          <a:spcPts val="0"/>
                        </a:spcAft>
                        <a:tabLst>
                          <a:tab pos="3420745" algn="l"/>
                        </a:tabLst>
                      </a:pPr>
                      <a:r>
                        <a:rPr lang="en-US" sz="2000" dirty="0" smtClean="0">
                          <a:latin typeface="Calibri"/>
                          <a:ea typeface="Times New Roman"/>
                          <a:cs typeface="Calibri"/>
                        </a:rPr>
                        <a:t>Her </a:t>
                      </a:r>
                      <a:r>
                        <a:rPr lang="en-US" sz="2000" dirty="0" err="1" smtClean="0">
                          <a:latin typeface="Calibri"/>
                          <a:ea typeface="Times New Roman"/>
                          <a:cs typeface="Calibri"/>
                        </a:rPr>
                        <a:t>otomatik</a:t>
                      </a:r>
                      <a:r>
                        <a:rPr lang="en-US" sz="2000" dirty="0" smtClean="0">
                          <a:latin typeface="Calibri"/>
                          <a:ea typeface="Times New Roman"/>
                          <a:cs typeface="Calibri"/>
                        </a:rPr>
                        <a:t> </a:t>
                      </a:r>
                      <a:r>
                        <a:rPr lang="en-US" sz="2000" dirty="0" err="1" smtClean="0">
                          <a:latin typeface="Calibri"/>
                          <a:ea typeface="Times New Roman"/>
                          <a:cs typeface="Calibri"/>
                        </a:rPr>
                        <a:t>düşüncedeki</a:t>
                      </a:r>
                      <a:r>
                        <a:rPr lang="en-US" sz="2000" dirty="0" smtClean="0">
                          <a:latin typeface="Calibri"/>
                          <a:ea typeface="Times New Roman"/>
                          <a:cs typeface="Calibri"/>
                        </a:rPr>
                        <a:t> </a:t>
                      </a:r>
                      <a:r>
                        <a:rPr lang="en-US" sz="2000" dirty="0" err="1" smtClean="0">
                          <a:latin typeface="Calibri"/>
                          <a:ea typeface="Times New Roman"/>
                          <a:cs typeface="Calibri"/>
                        </a:rPr>
                        <a:t>çarpıklıkları</a:t>
                      </a:r>
                      <a:r>
                        <a:rPr lang="en-US" sz="2000" dirty="0" smtClean="0">
                          <a:latin typeface="Calibri"/>
                          <a:ea typeface="Times New Roman"/>
                          <a:cs typeface="Calibri"/>
                        </a:rPr>
                        <a:t> </a:t>
                      </a:r>
                      <a:r>
                        <a:rPr lang="en-US" sz="2000" dirty="0" err="1" smtClean="0">
                          <a:latin typeface="Calibri"/>
                          <a:ea typeface="Times New Roman"/>
                          <a:cs typeface="Calibri"/>
                        </a:rPr>
                        <a:t>fark</a:t>
                      </a:r>
                      <a:r>
                        <a:rPr lang="en-US" sz="2000" dirty="0" smtClean="0">
                          <a:latin typeface="Calibri"/>
                          <a:ea typeface="Times New Roman"/>
                          <a:cs typeface="Calibri"/>
                        </a:rPr>
                        <a:t> </a:t>
                      </a:r>
                      <a:r>
                        <a:rPr lang="en-US" sz="2000" dirty="0" err="1" smtClean="0">
                          <a:latin typeface="Calibri"/>
                          <a:ea typeface="Times New Roman"/>
                          <a:cs typeface="Calibri"/>
                        </a:rPr>
                        <a:t>edin</a:t>
                      </a:r>
                      <a:endParaRPr lang="el-GR" sz="2000" dirty="0">
                        <a:latin typeface="Times New Roman"/>
                        <a:ea typeface="Times New Roman"/>
                        <a:cs typeface="Times New Roman"/>
                      </a:endParaRPr>
                    </a:p>
                  </a:txBody>
                  <a:tcPr marL="68580" marR="68580" marT="0" marB="0"/>
                </a:tc>
                <a:tc>
                  <a:txBody>
                    <a:bodyPr/>
                    <a:lstStyle/>
                    <a:p>
                      <a:pPr>
                        <a:spcAft>
                          <a:spcPts val="0"/>
                        </a:spcAft>
                        <a:tabLst>
                          <a:tab pos="3420745" algn="l"/>
                        </a:tabLst>
                      </a:pPr>
                      <a:r>
                        <a:rPr lang="en-US" sz="2000" dirty="0" smtClean="0">
                          <a:latin typeface="Calibri"/>
                          <a:ea typeface="Times New Roman"/>
                          <a:cs typeface="Calibri"/>
                        </a:rPr>
                        <a:t>Her </a:t>
                      </a:r>
                      <a:r>
                        <a:rPr lang="en-US" sz="2000" dirty="0" err="1" smtClean="0">
                          <a:latin typeface="Calibri"/>
                          <a:ea typeface="Times New Roman"/>
                          <a:cs typeface="Calibri"/>
                        </a:rPr>
                        <a:t>düşünceyi</a:t>
                      </a:r>
                      <a:r>
                        <a:rPr lang="en-US" sz="2000" dirty="0" smtClean="0">
                          <a:latin typeface="Calibri"/>
                          <a:ea typeface="Times New Roman"/>
                          <a:cs typeface="Calibri"/>
                        </a:rPr>
                        <a:t> </a:t>
                      </a:r>
                      <a:r>
                        <a:rPr lang="en-US" sz="2000" dirty="0" err="1" smtClean="0">
                          <a:latin typeface="Calibri"/>
                          <a:ea typeface="Times New Roman"/>
                          <a:cs typeface="Calibri"/>
                        </a:rPr>
                        <a:t>daha</a:t>
                      </a:r>
                      <a:r>
                        <a:rPr lang="en-US" sz="2000" dirty="0" smtClean="0">
                          <a:latin typeface="Calibri"/>
                          <a:ea typeface="Times New Roman"/>
                          <a:cs typeface="Calibri"/>
                        </a:rPr>
                        <a:t> </a:t>
                      </a:r>
                      <a:r>
                        <a:rPr lang="en-US" sz="2000" dirty="0" err="1" smtClean="0">
                          <a:latin typeface="Calibri"/>
                          <a:ea typeface="Times New Roman"/>
                          <a:cs typeface="Calibri"/>
                        </a:rPr>
                        <a:t>olumlu</a:t>
                      </a:r>
                      <a:r>
                        <a:rPr lang="en-US" sz="2000" dirty="0" smtClean="0">
                          <a:latin typeface="Calibri"/>
                          <a:ea typeface="Times New Roman"/>
                          <a:cs typeface="Calibri"/>
                        </a:rPr>
                        <a:t> </a:t>
                      </a:r>
                      <a:r>
                        <a:rPr lang="en-US" sz="2000" dirty="0" err="1" smtClean="0">
                          <a:latin typeface="Calibri"/>
                          <a:ea typeface="Times New Roman"/>
                          <a:cs typeface="Calibri"/>
                        </a:rPr>
                        <a:t>ve</a:t>
                      </a:r>
                      <a:r>
                        <a:rPr lang="en-US" sz="2000" dirty="0" smtClean="0">
                          <a:latin typeface="Calibri"/>
                          <a:ea typeface="Times New Roman"/>
                          <a:cs typeface="Calibri"/>
                        </a:rPr>
                        <a:t> </a:t>
                      </a:r>
                      <a:r>
                        <a:rPr lang="en-US" sz="2000" dirty="0" err="1" smtClean="0">
                          <a:latin typeface="Calibri"/>
                          <a:ea typeface="Times New Roman"/>
                          <a:cs typeface="Calibri"/>
                        </a:rPr>
                        <a:t>gerçekçi</a:t>
                      </a:r>
                      <a:r>
                        <a:rPr lang="en-US" sz="2000" dirty="0" smtClean="0">
                          <a:latin typeface="Calibri"/>
                          <a:ea typeface="Times New Roman"/>
                          <a:cs typeface="Calibri"/>
                        </a:rPr>
                        <a:t> </a:t>
                      </a:r>
                      <a:r>
                        <a:rPr lang="en-US" sz="2000" dirty="0" err="1" smtClean="0">
                          <a:latin typeface="Calibri"/>
                          <a:ea typeface="Times New Roman"/>
                          <a:cs typeface="Calibri"/>
                        </a:rPr>
                        <a:t>bir</a:t>
                      </a:r>
                      <a:r>
                        <a:rPr lang="en-US" sz="2000" dirty="0" smtClean="0">
                          <a:latin typeface="Calibri"/>
                          <a:ea typeface="Times New Roman"/>
                          <a:cs typeface="Calibri"/>
                        </a:rPr>
                        <a:t> </a:t>
                      </a:r>
                      <a:r>
                        <a:rPr lang="en-US" sz="2000" dirty="0" err="1" smtClean="0">
                          <a:latin typeface="Calibri"/>
                          <a:ea typeface="Times New Roman"/>
                          <a:cs typeface="Calibri"/>
                        </a:rPr>
                        <a:t>düşünceyle</a:t>
                      </a:r>
                      <a:r>
                        <a:rPr lang="en-US" sz="2000" dirty="0" smtClean="0">
                          <a:latin typeface="Calibri"/>
                          <a:ea typeface="Times New Roman"/>
                          <a:cs typeface="Calibri"/>
                        </a:rPr>
                        <a:t> </a:t>
                      </a:r>
                      <a:r>
                        <a:rPr lang="en-US" sz="2000" dirty="0" err="1" smtClean="0">
                          <a:latin typeface="Calibri"/>
                          <a:ea typeface="Times New Roman"/>
                          <a:cs typeface="Calibri"/>
                        </a:rPr>
                        <a:t>değiştirin</a:t>
                      </a:r>
                      <a:endParaRPr lang="el-GR" sz="2000" dirty="0">
                        <a:latin typeface="Times New Roman"/>
                        <a:ea typeface="Times New Roman"/>
                        <a:cs typeface="Times New Roman"/>
                      </a:endParaRPr>
                    </a:p>
                  </a:txBody>
                  <a:tcPr marL="68580" marR="68580" marT="0" marB="0"/>
                </a:tc>
                <a:extLst>
                  <a:ext uri="{0D108BD9-81ED-4DB2-BD59-A6C34878D82A}">
                    <a16:rowId xmlns="" xmlns:a16="http://schemas.microsoft.com/office/drawing/2014/main" val="10001"/>
                  </a:ext>
                </a:extLst>
              </a:tr>
              <a:tr h="3907363">
                <a:tc>
                  <a:txBody>
                    <a:bodyPr/>
                    <a:lstStyle/>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p>
                      <a:endParaRPr lang="el-GR" dirty="0"/>
                    </a:p>
                  </a:txBody>
                  <a:tcPr/>
                </a:tc>
                <a:tc>
                  <a:txBody>
                    <a:bodyPr/>
                    <a:lstStyle/>
                    <a:p>
                      <a:endParaRPr lang="el-GR" dirty="0"/>
                    </a:p>
                  </a:txBody>
                  <a:tcPr/>
                </a:tc>
                <a:tc>
                  <a:txBody>
                    <a:bodyPr/>
                    <a:lstStyle/>
                    <a:p>
                      <a:endParaRPr lang="el-GR" dirty="0"/>
                    </a:p>
                  </a:txBody>
                  <a:tcPr/>
                </a:tc>
                <a:extLst>
                  <a:ext uri="{0D108BD9-81ED-4DB2-BD59-A6C34878D82A}">
                    <a16:rowId xmlns="" xmlns:a16="http://schemas.microsoft.com/office/drawing/2014/main" val="10002"/>
                  </a:ext>
                </a:extLst>
              </a:tr>
            </a:tbl>
          </a:graphicData>
        </a:graphic>
      </p:graphicFrame>
      <p:pic>
        <p:nvPicPr>
          <p:cNvPr id="5" name="Picture 1"/>
          <p:cNvPicPr>
            <a:picLocks noChangeAspect="1" noChangeArrowheads="1"/>
          </p:cNvPicPr>
          <p:nvPr/>
        </p:nvPicPr>
        <p:blipFill>
          <a:blip r:embed="rId2" cstate="print"/>
          <a:srcRect/>
          <a:stretch>
            <a:fillRect/>
          </a:stretch>
        </p:blipFill>
        <p:spPr bwMode="auto">
          <a:xfrm>
            <a:off x="971600" y="5589240"/>
            <a:ext cx="2232248" cy="790918"/>
          </a:xfrm>
          <a:prstGeom prst="rect">
            <a:avLst/>
          </a:prstGeom>
          <a:noFill/>
        </p:spPr>
      </p:pic>
      <p:pic>
        <p:nvPicPr>
          <p:cNvPr id="6"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589240"/>
            <a:ext cx="1115616" cy="792088"/>
          </a:xfrm>
          <a:prstGeom prst="rect">
            <a:avLst/>
          </a:prstGeom>
        </p:spPr>
      </p:pic>
      <p:pic>
        <p:nvPicPr>
          <p:cNvPr id="7" name="6 - Εικόνα" descr="include logo.jpg"/>
          <p:cNvPicPr>
            <a:picLocks noChangeAspect="1"/>
          </p:cNvPicPr>
          <p:nvPr/>
        </p:nvPicPr>
        <p:blipFill>
          <a:blip r:embed="rId4" cstate="print"/>
          <a:stretch>
            <a:fillRect/>
          </a:stretch>
        </p:blipFill>
        <p:spPr>
          <a:xfrm>
            <a:off x="3923928" y="5589240"/>
            <a:ext cx="1584176" cy="792088"/>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82133" y="457201"/>
            <a:ext cx="7704667" cy="1027583"/>
          </a:xfrm>
        </p:spPr>
        <p:txBody>
          <a:bodyPr>
            <a:normAutofit fontScale="90000"/>
          </a:bodyPr>
          <a:lstStyle/>
          <a:p>
            <a:r>
              <a:rPr lang="en-US" dirty="0"/>
              <a:t/>
            </a:r>
            <a:br>
              <a:rPr lang="en-US" dirty="0"/>
            </a:br>
            <a:r>
              <a:rPr lang="en-US" dirty="0"/>
              <a:t>KAYGILI DÜŞÜNCELERİNİZİ ZORLAMAK</a:t>
            </a:r>
            <a:endParaRPr lang="el-GR" dirty="0"/>
          </a:p>
        </p:txBody>
      </p:sp>
      <p:sp>
        <p:nvSpPr>
          <p:cNvPr id="3" name="2 - Θέση περιεχομένου"/>
          <p:cNvSpPr>
            <a:spLocks noGrp="1"/>
          </p:cNvSpPr>
          <p:nvPr>
            <p:ph idx="1"/>
          </p:nvPr>
        </p:nvSpPr>
        <p:spPr>
          <a:xfrm>
            <a:off x="539552" y="2132856"/>
            <a:ext cx="8229600" cy="3673622"/>
          </a:xfrm>
        </p:spPr>
        <p:txBody>
          <a:bodyPr>
            <a:normAutofit lnSpcReduction="10000"/>
          </a:bodyPr>
          <a:lstStyle/>
          <a:p>
            <a:pPr lvl="0"/>
            <a:r>
              <a:rPr lang="en-US" dirty="0"/>
              <a:t>Bu </a:t>
            </a:r>
            <a:r>
              <a:rPr lang="en-US" dirty="0" err="1"/>
              <a:t>endişeli</a:t>
            </a:r>
            <a:r>
              <a:rPr lang="en-US" dirty="0"/>
              <a:t> </a:t>
            </a:r>
            <a:r>
              <a:rPr lang="en-US" dirty="0" err="1"/>
              <a:t>düşünceye</a:t>
            </a:r>
            <a:r>
              <a:rPr lang="en-US" dirty="0"/>
              <a:t> </a:t>
            </a:r>
            <a:r>
              <a:rPr lang="en-US" dirty="0" err="1"/>
              <a:t>sahip</a:t>
            </a:r>
            <a:r>
              <a:rPr lang="en-US" dirty="0"/>
              <a:t> </a:t>
            </a:r>
            <a:r>
              <a:rPr lang="en-US" dirty="0" err="1"/>
              <a:t>olmanızın</a:t>
            </a:r>
            <a:r>
              <a:rPr lang="en-US" dirty="0"/>
              <a:t> </a:t>
            </a:r>
            <a:r>
              <a:rPr lang="en-US" dirty="0" err="1"/>
              <a:t>nedenleri</a:t>
            </a:r>
            <a:r>
              <a:rPr lang="en-US" dirty="0"/>
              <a:t> </a:t>
            </a:r>
            <a:r>
              <a:rPr lang="en-US" dirty="0" err="1"/>
              <a:t>var</a:t>
            </a:r>
            <a:r>
              <a:rPr lang="en-US" dirty="0"/>
              <a:t> </a:t>
            </a:r>
            <a:r>
              <a:rPr lang="en-US" dirty="0" err="1"/>
              <a:t>mı</a:t>
            </a:r>
            <a:r>
              <a:rPr lang="en-US" dirty="0"/>
              <a:t>?</a:t>
            </a:r>
          </a:p>
          <a:p>
            <a:pPr lvl="0"/>
            <a:r>
              <a:rPr lang="en-US" dirty="0" err="1"/>
              <a:t>Düşüncenizin</a:t>
            </a:r>
            <a:r>
              <a:rPr lang="en-US" dirty="0"/>
              <a:t> </a:t>
            </a:r>
            <a:r>
              <a:rPr lang="en-US" dirty="0" err="1"/>
              <a:t>dayandığı</a:t>
            </a:r>
            <a:r>
              <a:rPr lang="en-US" dirty="0"/>
              <a:t> </a:t>
            </a:r>
            <a:r>
              <a:rPr lang="en-US" dirty="0" err="1"/>
              <a:t>gerçekleri</a:t>
            </a:r>
            <a:r>
              <a:rPr lang="en-US" dirty="0"/>
              <a:t> </a:t>
            </a:r>
            <a:r>
              <a:rPr lang="en-US" dirty="0" err="1"/>
              <a:t>ve</a:t>
            </a:r>
            <a:r>
              <a:rPr lang="en-US" dirty="0"/>
              <a:t> </a:t>
            </a:r>
            <a:r>
              <a:rPr lang="en-US" dirty="0" err="1"/>
              <a:t>kanıtları</a:t>
            </a:r>
            <a:r>
              <a:rPr lang="en-US" dirty="0"/>
              <a:t> </a:t>
            </a:r>
            <a:r>
              <a:rPr lang="en-US" dirty="0" err="1"/>
              <a:t>değerlendirin</a:t>
            </a:r>
            <a:endParaRPr lang="en-US" dirty="0"/>
          </a:p>
          <a:p>
            <a:pPr lvl="0"/>
            <a:r>
              <a:rPr lang="en-US" dirty="0" err="1"/>
              <a:t>Benzer</a:t>
            </a:r>
            <a:r>
              <a:rPr lang="en-US" dirty="0"/>
              <a:t> </a:t>
            </a:r>
            <a:r>
              <a:rPr lang="en-US" dirty="0" err="1"/>
              <a:t>koşullarda</a:t>
            </a:r>
            <a:r>
              <a:rPr lang="en-US" dirty="0"/>
              <a:t> </a:t>
            </a:r>
            <a:r>
              <a:rPr lang="en-US" dirty="0" err="1"/>
              <a:t>olan</a:t>
            </a:r>
            <a:r>
              <a:rPr lang="en-US" dirty="0"/>
              <a:t> </a:t>
            </a:r>
            <a:r>
              <a:rPr lang="en-US" dirty="0" err="1"/>
              <a:t>diğer</a:t>
            </a:r>
            <a:r>
              <a:rPr lang="en-US" dirty="0"/>
              <a:t> </a:t>
            </a:r>
            <a:r>
              <a:rPr lang="en-US" dirty="0" err="1"/>
              <a:t>insanlarla</a:t>
            </a:r>
            <a:r>
              <a:rPr lang="en-US" dirty="0"/>
              <a:t> </a:t>
            </a:r>
            <a:r>
              <a:rPr lang="en-US" dirty="0" err="1"/>
              <a:t>duygu</a:t>
            </a:r>
            <a:r>
              <a:rPr lang="en-US" dirty="0"/>
              <a:t> </a:t>
            </a:r>
            <a:r>
              <a:rPr lang="en-US" dirty="0" err="1"/>
              <a:t>ve</a:t>
            </a:r>
            <a:r>
              <a:rPr lang="en-US" dirty="0"/>
              <a:t> </a:t>
            </a:r>
            <a:r>
              <a:rPr lang="en-US" dirty="0" err="1"/>
              <a:t>düşüncelerinizi</a:t>
            </a:r>
            <a:r>
              <a:rPr lang="en-US" dirty="0"/>
              <a:t> </a:t>
            </a:r>
            <a:r>
              <a:rPr lang="en-US" dirty="0" err="1"/>
              <a:t>kontrol</a:t>
            </a:r>
            <a:r>
              <a:rPr lang="en-US" dirty="0"/>
              <a:t> </a:t>
            </a:r>
            <a:r>
              <a:rPr lang="en-US" dirty="0" err="1"/>
              <a:t>edin</a:t>
            </a:r>
            <a:r>
              <a:rPr lang="en-US" dirty="0"/>
              <a:t>.</a:t>
            </a:r>
          </a:p>
          <a:p>
            <a:pPr lvl="0"/>
            <a:r>
              <a:rPr lang="en-US" dirty="0" err="1"/>
              <a:t>Daha</a:t>
            </a:r>
            <a:r>
              <a:rPr lang="en-US" dirty="0"/>
              <a:t> </a:t>
            </a:r>
            <a:r>
              <a:rPr lang="en-US" dirty="0" err="1"/>
              <a:t>kötü</a:t>
            </a:r>
            <a:r>
              <a:rPr lang="en-US" dirty="0"/>
              <a:t> ne </a:t>
            </a:r>
            <a:r>
              <a:rPr lang="en-US" dirty="0" err="1"/>
              <a:t>olabilir</a:t>
            </a:r>
            <a:r>
              <a:rPr lang="en-US" dirty="0"/>
              <a:t>? Bu </a:t>
            </a:r>
            <a:r>
              <a:rPr lang="en-US" dirty="0" err="1"/>
              <a:t>düşünceyle</a:t>
            </a:r>
            <a:r>
              <a:rPr lang="en-US" dirty="0"/>
              <a:t> </a:t>
            </a:r>
            <a:r>
              <a:rPr lang="en-US" dirty="0" err="1"/>
              <a:t>çelişen</a:t>
            </a:r>
            <a:r>
              <a:rPr lang="en-US" dirty="0"/>
              <a:t> </a:t>
            </a:r>
            <a:r>
              <a:rPr lang="en-US" dirty="0" err="1"/>
              <a:t>gerçekler</a:t>
            </a:r>
            <a:r>
              <a:rPr lang="en-US" dirty="0"/>
              <a:t> </a:t>
            </a:r>
            <a:r>
              <a:rPr lang="en-US" dirty="0" err="1"/>
              <a:t>var</a:t>
            </a:r>
            <a:r>
              <a:rPr lang="en-US" dirty="0"/>
              <a:t> </a:t>
            </a:r>
            <a:r>
              <a:rPr lang="en-US" dirty="0" err="1"/>
              <a:t>mı</a:t>
            </a:r>
            <a:r>
              <a:rPr lang="en-US" dirty="0"/>
              <a:t>? </a:t>
            </a:r>
            <a:r>
              <a:rPr lang="en-US" dirty="0" err="1"/>
              <a:t>Düşündüğünüz</a:t>
            </a:r>
            <a:r>
              <a:rPr lang="en-US" dirty="0"/>
              <a:t> </a:t>
            </a:r>
            <a:r>
              <a:rPr lang="en-US" dirty="0" err="1"/>
              <a:t>veya</a:t>
            </a:r>
            <a:r>
              <a:rPr lang="en-US" dirty="0"/>
              <a:t> </a:t>
            </a:r>
            <a:r>
              <a:rPr lang="en-US" dirty="0" err="1"/>
              <a:t>olacağından</a:t>
            </a:r>
            <a:r>
              <a:rPr lang="en-US" dirty="0"/>
              <a:t> </a:t>
            </a:r>
            <a:r>
              <a:rPr lang="en-US" dirty="0" err="1"/>
              <a:t>korktuğunuz</a:t>
            </a:r>
            <a:r>
              <a:rPr lang="en-US" dirty="0"/>
              <a:t> </a:t>
            </a:r>
            <a:r>
              <a:rPr lang="en-US" dirty="0" err="1"/>
              <a:t>şeye</a:t>
            </a:r>
            <a:r>
              <a:rPr lang="en-US" dirty="0"/>
              <a:t> </a:t>
            </a:r>
            <a:r>
              <a:rPr lang="en-US" dirty="0" err="1"/>
              <a:t>meydan</a:t>
            </a:r>
            <a:r>
              <a:rPr lang="en-US" dirty="0"/>
              <a:t> </a:t>
            </a:r>
            <a:r>
              <a:rPr lang="en-US" dirty="0" err="1"/>
              <a:t>okuyun</a:t>
            </a:r>
            <a:endParaRPr lang="en-US" dirty="0"/>
          </a:p>
          <a:p>
            <a:pPr lvl="0"/>
            <a:r>
              <a:rPr lang="en-US" dirty="0" err="1"/>
              <a:t>Durumu</a:t>
            </a:r>
            <a:r>
              <a:rPr lang="en-US" dirty="0"/>
              <a:t> </a:t>
            </a:r>
            <a:r>
              <a:rPr lang="en-US" dirty="0" err="1"/>
              <a:t>yorumlamanın</a:t>
            </a:r>
            <a:r>
              <a:rPr lang="en-US" dirty="0"/>
              <a:t> </a:t>
            </a:r>
            <a:r>
              <a:rPr lang="en-US" dirty="0" err="1"/>
              <a:t>başka</a:t>
            </a:r>
            <a:r>
              <a:rPr lang="en-US" dirty="0"/>
              <a:t> </a:t>
            </a:r>
            <a:r>
              <a:rPr lang="en-US" dirty="0" err="1"/>
              <a:t>yollarını</a:t>
            </a:r>
            <a:r>
              <a:rPr lang="en-US" dirty="0"/>
              <a:t> </a:t>
            </a:r>
            <a:r>
              <a:rPr lang="en-US" dirty="0" err="1"/>
              <a:t>arayın</a:t>
            </a:r>
            <a:endParaRPr lang="en-US" dirty="0"/>
          </a:p>
          <a:p>
            <a:pPr lvl="0"/>
            <a:r>
              <a:rPr lang="en-US" dirty="0"/>
              <a:t>Bu </a:t>
            </a:r>
            <a:r>
              <a:rPr lang="en-US" dirty="0" err="1"/>
              <a:t>duruma</a:t>
            </a:r>
            <a:r>
              <a:rPr lang="en-US" dirty="0"/>
              <a:t> </a:t>
            </a:r>
            <a:r>
              <a:rPr lang="en-US" dirty="0" err="1"/>
              <a:t>nasıl</a:t>
            </a:r>
            <a:r>
              <a:rPr lang="en-US" dirty="0"/>
              <a:t> </a:t>
            </a:r>
            <a:r>
              <a:rPr lang="en-US" dirty="0" err="1"/>
              <a:t>yaklaşabilir</a:t>
            </a:r>
            <a:r>
              <a:rPr lang="en-US" dirty="0"/>
              <a:t> </a:t>
            </a:r>
            <a:r>
              <a:rPr lang="en-US" dirty="0" err="1"/>
              <a:t>ve</a:t>
            </a:r>
            <a:r>
              <a:rPr lang="en-US" dirty="0"/>
              <a:t> </a:t>
            </a:r>
            <a:r>
              <a:rPr lang="en-US" dirty="0" err="1"/>
              <a:t>üstesinden</a:t>
            </a:r>
            <a:r>
              <a:rPr lang="en-US" dirty="0"/>
              <a:t> </a:t>
            </a:r>
            <a:r>
              <a:rPr lang="en-US" dirty="0" err="1"/>
              <a:t>gelebilirim</a:t>
            </a:r>
            <a:r>
              <a:rPr lang="en-US" dirty="0"/>
              <a:t>?</a:t>
            </a:r>
          </a:p>
          <a:p>
            <a:pPr lvl="0"/>
            <a:r>
              <a:rPr lang="en-US" dirty="0" err="1"/>
              <a:t>Beklentileriniz</a:t>
            </a:r>
            <a:r>
              <a:rPr lang="en-US" dirty="0"/>
              <a:t> </a:t>
            </a:r>
            <a:r>
              <a:rPr lang="en-US" dirty="0" err="1"/>
              <a:t>gerçekçi</a:t>
            </a:r>
            <a:r>
              <a:rPr lang="en-US" dirty="0"/>
              <a:t> mi?</a:t>
            </a:r>
          </a:p>
          <a:p>
            <a:pPr lvl="0"/>
            <a:r>
              <a:rPr lang="en-US" dirty="0" err="1" smtClean="0"/>
              <a:t>Gerçekçi</a:t>
            </a:r>
            <a:r>
              <a:rPr lang="en-US" dirty="0" smtClean="0"/>
              <a:t> </a:t>
            </a:r>
            <a:r>
              <a:rPr lang="en-US" dirty="0" err="1"/>
              <a:t>düşüncelerinizi</a:t>
            </a:r>
            <a:r>
              <a:rPr lang="en-US" dirty="0"/>
              <a:t> </a:t>
            </a:r>
            <a:r>
              <a:rPr lang="en-US" dirty="0" err="1"/>
              <a:t>yazın</a:t>
            </a:r>
            <a:r>
              <a:rPr lang="en-US" dirty="0"/>
              <a:t> </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539552"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796136"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491880" y="5877272"/>
            <a:ext cx="1584176" cy="792088"/>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tr-TR" dirty="0"/>
              <a:t>F</a:t>
            </a:r>
            <a:r>
              <a:rPr lang="en-GB" dirty="0" err="1" smtClean="0"/>
              <a:t>arkındalık</a:t>
            </a:r>
            <a:r>
              <a:rPr lang="en-GB" dirty="0" smtClean="0"/>
              <a:t> </a:t>
            </a:r>
            <a:endParaRPr lang="en-US" dirty="0"/>
          </a:p>
        </p:txBody>
      </p:sp>
      <p:sp>
        <p:nvSpPr>
          <p:cNvPr id="3" name="Θέση περιεχομένου 2"/>
          <p:cNvSpPr>
            <a:spLocks noGrp="1"/>
          </p:cNvSpPr>
          <p:nvPr>
            <p:ph idx="1"/>
          </p:nvPr>
        </p:nvSpPr>
        <p:spPr/>
        <p:txBody>
          <a:bodyPr/>
          <a:lstStyle/>
          <a:p>
            <a:r>
              <a:rPr lang="en-US" dirty="0">
                <a:hlinkClick r:id="rId2"/>
              </a:rPr>
              <a:t>https://www.youtube.com/watch?v=1kntcC9nICo&amp;t=3s&amp;has_verified=1</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51723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51723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517232"/>
            <a:ext cx="1584176" cy="792088"/>
          </a:xfrm>
          <a:prstGeom prst="rect">
            <a:avLst/>
          </a:prstGeom>
        </p:spPr>
      </p:pic>
    </p:spTree>
    <p:extLst>
      <p:ext uri="{BB962C8B-B14F-4D97-AF65-F5344CB8AC3E}">
        <p14:creationId xmlns:p14="http://schemas.microsoft.com/office/powerpoint/2010/main" val="19365197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9908C789-6061-44A9-90C8-E9C73EC77631}"/>
              </a:ext>
            </a:extLst>
          </p:cNvPr>
          <p:cNvSpPr>
            <a:spLocks noGrp="1"/>
          </p:cNvSpPr>
          <p:nvPr>
            <p:ph type="title"/>
          </p:nvPr>
        </p:nvSpPr>
        <p:spPr>
          <a:xfrm>
            <a:off x="865970" y="476672"/>
            <a:ext cx="6874382" cy="1160291"/>
          </a:xfrm>
        </p:spPr>
        <p:txBody>
          <a:bodyPr/>
          <a:lstStyle/>
          <a:p>
            <a:r>
              <a:rPr lang="el-GR" sz="3200" dirty="0">
                <a:solidFill>
                  <a:schemeClr val="bg2"/>
                </a:solidFill>
                <a:effectLst/>
                <a:latin typeface="Times New Roman" panose="02020603050405020304" pitchFamily="18" charset="0"/>
                <a:ea typeface="Times New Roman" panose="02020603050405020304" pitchFamily="18" charset="0"/>
              </a:rPr>
              <a:t/>
            </a:r>
            <a:br>
              <a:rPr lang="el-GR" sz="3200" dirty="0">
                <a:solidFill>
                  <a:schemeClr val="bg2"/>
                </a:solidFill>
                <a:effectLst/>
                <a:latin typeface="Times New Roman" panose="02020603050405020304" pitchFamily="18" charset="0"/>
                <a:ea typeface="Times New Roman" panose="02020603050405020304" pitchFamily="18" charset="0"/>
              </a:rPr>
            </a:br>
            <a:r>
              <a:rPr lang="en-US" dirty="0" err="1">
                <a:solidFill>
                  <a:schemeClr val="bg2"/>
                </a:solidFill>
                <a:latin typeface="Times New Roman" panose="02020603050405020304" pitchFamily="18" charset="0"/>
                <a:ea typeface="Times New Roman" panose="02020603050405020304" pitchFamily="18" charset="0"/>
              </a:rPr>
              <a:t>Özel</a:t>
            </a:r>
            <a:r>
              <a:rPr lang="en-US" dirty="0">
                <a:solidFill>
                  <a:schemeClr val="bg2"/>
                </a:solidFill>
                <a:latin typeface="Times New Roman" panose="02020603050405020304" pitchFamily="18" charset="0"/>
                <a:ea typeface="Times New Roman" panose="02020603050405020304" pitchFamily="18" charset="0"/>
              </a:rPr>
              <a:t> </a:t>
            </a:r>
            <a:r>
              <a:rPr lang="en-US" dirty="0" err="1">
                <a:solidFill>
                  <a:schemeClr val="bg2"/>
                </a:solidFill>
                <a:latin typeface="Times New Roman" panose="02020603050405020304" pitchFamily="18" charset="0"/>
                <a:ea typeface="Times New Roman" panose="02020603050405020304" pitchFamily="18" charset="0"/>
              </a:rPr>
              <a:t>gereksinimli</a:t>
            </a:r>
            <a:r>
              <a:rPr lang="en-US" dirty="0">
                <a:solidFill>
                  <a:schemeClr val="bg2"/>
                </a:solidFill>
                <a:latin typeface="Times New Roman" panose="02020603050405020304" pitchFamily="18" charset="0"/>
                <a:ea typeface="Times New Roman" panose="02020603050405020304" pitchFamily="18" charset="0"/>
              </a:rPr>
              <a:t> </a:t>
            </a:r>
            <a:r>
              <a:rPr lang="en-US" dirty="0" err="1">
                <a:solidFill>
                  <a:schemeClr val="bg2"/>
                </a:solidFill>
                <a:latin typeface="Times New Roman" panose="02020603050405020304" pitchFamily="18" charset="0"/>
                <a:ea typeface="Times New Roman" panose="02020603050405020304" pitchFamily="18" charset="0"/>
              </a:rPr>
              <a:t>çocukların</a:t>
            </a:r>
            <a:r>
              <a:rPr lang="en-US" dirty="0">
                <a:solidFill>
                  <a:schemeClr val="bg2"/>
                </a:solidFill>
                <a:latin typeface="Times New Roman" panose="02020603050405020304" pitchFamily="18" charset="0"/>
                <a:ea typeface="Times New Roman" panose="02020603050405020304" pitchFamily="18" charset="0"/>
              </a:rPr>
              <a:t> </a:t>
            </a:r>
            <a:r>
              <a:rPr lang="en-US" dirty="0" err="1">
                <a:solidFill>
                  <a:schemeClr val="bg2"/>
                </a:solidFill>
                <a:latin typeface="Times New Roman" panose="02020603050405020304" pitchFamily="18" charset="0"/>
                <a:ea typeface="Times New Roman" panose="02020603050405020304" pitchFamily="18" charset="0"/>
              </a:rPr>
              <a:t>kardeşleri</a:t>
            </a:r>
            <a:r>
              <a:rPr lang="en-US" dirty="0">
                <a:solidFill>
                  <a:schemeClr val="bg2"/>
                </a:solidFill>
                <a:latin typeface="Times New Roman" panose="02020603050405020304" pitchFamily="18" charset="0"/>
                <a:ea typeface="Times New Roman" panose="02020603050405020304" pitchFamily="18" charset="0"/>
              </a:rPr>
              <a:t> ne </a:t>
            </a:r>
            <a:r>
              <a:rPr lang="en-US" dirty="0" err="1">
                <a:solidFill>
                  <a:schemeClr val="bg2"/>
                </a:solidFill>
                <a:latin typeface="Times New Roman" panose="02020603050405020304" pitchFamily="18" charset="0"/>
                <a:ea typeface="Times New Roman" panose="02020603050405020304" pitchFamily="18" charset="0"/>
              </a:rPr>
              <a:t>hissediyor</a:t>
            </a:r>
            <a:r>
              <a:rPr lang="en-US" dirty="0">
                <a:solidFill>
                  <a:schemeClr val="bg2"/>
                </a:solidFill>
                <a:latin typeface="Times New Roman" panose="02020603050405020304" pitchFamily="18" charset="0"/>
                <a:ea typeface="Times New Roman" panose="02020603050405020304" pitchFamily="18" charset="0"/>
              </a:rPr>
              <a:t>?</a:t>
            </a:r>
            <a:endParaRPr lang="el-GR" dirty="0">
              <a:solidFill>
                <a:schemeClr val="bg2"/>
              </a:solidFill>
            </a:endParaRPr>
          </a:p>
        </p:txBody>
      </p:sp>
      <p:sp>
        <p:nvSpPr>
          <p:cNvPr id="3" name="Θέση περιεχομένου 2">
            <a:extLst>
              <a:ext uri="{FF2B5EF4-FFF2-40B4-BE49-F238E27FC236}">
                <a16:creationId xmlns="" xmlns:a16="http://schemas.microsoft.com/office/drawing/2014/main" id="{DB96B7DC-DBA8-49C1-9AD9-9BB0A0D1875E}"/>
              </a:ext>
            </a:extLst>
          </p:cNvPr>
          <p:cNvSpPr>
            <a:spLocks noGrp="1"/>
          </p:cNvSpPr>
          <p:nvPr>
            <p:ph idx="1"/>
          </p:nvPr>
        </p:nvSpPr>
        <p:spPr>
          <a:xfrm>
            <a:off x="899592" y="2132856"/>
            <a:ext cx="6345260" cy="3530600"/>
          </a:xfrm>
        </p:spPr>
        <p:txBody>
          <a:bodyPr>
            <a:normAutofit fontScale="62500" lnSpcReduction="20000"/>
          </a:bodyPr>
          <a:lstStyle/>
          <a:p>
            <a:r>
              <a:rPr lang="en-GB" dirty="0" err="1">
                <a:solidFill>
                  <a:srgbClr val="000000"/>
                </a:solidFill>
                <a:latin typeface="Helvetica Neue"/>
              </a:rPr>
              <a:t>Çocuğunuz</a:t>
            </a:r>
            <a:r>
              <a:rPr lang="en-GB" dirty="0">
                <a:solidFill>
                  <a:srgbClr val="000000"/>
                </a:solidFill>
                <a:latin typeface="Helvetica Neue"/>
              </a:rPr>
              <a:t> </a:t>
            </a:r>
            <a:r>
              <a:rPr lang="en-GB" dirty="0" err="1">
                <a:solidFill>
                  <a:srgbClr val="000000"/>
                </a:solidFill>
                <a:latin typeface="Helvetica Neue"/>
              </a:rPr>
              <a:t>bazen</a:t>
            </a:r>
            <a:r>
              <a:rPr lang="en-GB" dirty="0">
                <a:solidFill>
                  <a:srgbClr val="000000"/>
                </a:solidFill>
                <a:latin typeface="Helvetica Neue"/>
              </a:rPr>
              <a:t> </a:t>
            </a:r>
            <a:r>
              <a:rPr lang="en-GB" dirty="0" err="1">
                <a:solidFill>
                  <a:srgbClr val="000000"/>
                </a:solidFill>
                <a:latin typeface="Helvetica Neue"/>
              </a:rPr>
              <a:t>özel</a:t>
            </a:r>
            <a:r>
              <a:rPr lang="en-GB" dirty="0">
                <a:solidFill>
                  <a:srgbClr val="000000"/>
                </a:solidFill>
                <a:latin typeface="Helvetica Neue"/>
              </a:rPr>
              <a:t> </a:t>
            </a:r>
            <a:r>
              <a:rPr lang="en-GB" dirty="0" err="1">
                <a:solidFill>
                  <a:srgbClr val="000000"/>
                </a:solidFill>
                <a:latin typeface="Helvetica Neue"/>
              </a:rPr>
              <a:t>gereksinimli</a:t>
            </a:r>
            <a:r>
              <a:rPr lang="en-GB" dirty="0">
                <a:solidFill>
                  <a:srgbClr val="000000"/>
                </a:solidFill>
                <a:latin typeface="Helvetica Neue"/>
              </a:rPr>
              <a:t> </a:t>
            </a:r>
            <a:r>
              <a:rPr lang="en-GB" dirty="0" err="1">
                <a:solidFill>
                  <a:srgbClr val="000000"/>
                </a:solidFill>
                <a:latin typeface="Helvetica Neue"/>
              </a:rPr>
              <a:t>bir</a:t>
            </a:r>
            <a:r>
              <a:rPr lang="en-GB" dirty="0">
                <a:solidFill>
                  <a:srgbClr val="000000"/>
                </a:solidFill>
                <a:latin typeface="Helvetica Neue"/>
              </a:rPr>
              <a:t> </a:t>
            </a:r>
            <a:r>
              <a:rPr lang="en-GB" dirty="0" err="1">
                <a:solidFill>
                  <a:srgbClr val="000000"/>
                </a:solidFill>
                <a:latin typeface="Helvetica Neue"/>
              </a:rPr>
              <a:t>çocuğun</a:t>
            </a:r>
            <a:r>
              <a:rPr lang="en-GB" dirty="0">
                <a:solidFill>
                  <a:srgbClr val="000000"/>
                </a:solidFill>
                <a:latin typeface="Helvetica Neue"/>
              </a:rPr>
              <a:t> </a:t>
            </a:r>
            <a:r>
              <a:rPr lang="en-GB" dirty="0" err="1">
                <a:solidFill>
                  <a:srgbClr val="000000"/>
                </a:solidFill>
                <a:latin typeface="Helvetica Neue"/>
              </a:rPr>
              <a:t>kardeşi</a:t>
            </a:r>
            <a:r>
              <a:rPr lang="en-GB" dirty="0">
                <a:solidFill>
                  <a:srgbClr val="000000"/>
                </a:solidFill>
                <a:latin typeface="Helvetica Neue"/>
              </a:rPr>
              <a:t> </a:t>
            </a:r>
            <a:r>
              <a:rPr lang="en-GB" dirty="0" err="1">
                <a:solidFill>
                  <a:srgbClr val="000000"/>
                </a:solidFill>
                <a:latin typeface="Helvetica Neue"/>
              </a:rPr>
              <a:t>olmakla</a:t>
            </a:r>
            <a:r>
              <a:rPr lang="en-GB" dirty="0">
                <a:solidFill>
                  <a:srgbClr val="000000"/>
                </a:solidFill>
                <a:latin typeface="Helvetica Neue"/>
              </a:rPr>
              <a:t> </a:t>
            </a:r>
            <a:r>
              <a:rPr lang="en-GB" dirty="0" err="1">
                <a:solidFill>
                  <a:srgbClr val="000000"/>
                </a:solidFill>
                <a:latin typeface="Helvetica Neue"/>
              </a:rPr>
              <a:t>başa</a:t>
            </a:r>
            <a:r>
              <a:rPr lang="en-GB" dirty="0">
                <a:solidFill>
                  <a:srgbClr val="000000"/>
                </a:solidFill>
                <a:latin typeface="Helvetica Neue"/>
              </a:rPr>
              <a:t> </a:t>
            </a:r>
            <a:r>
              <a:rPr lang="en-GB" dirty="0" err="1">
                <a:solidFill>
                  <a:srgbClr val="000000"/>
                </a:solidFill>
                <a:latin typeface="Helvetica Neue"/>
              </a:rPr>
              <a:t>çıkmakta</a:t>
            </a:r>
            <a:r>
              <a:rPr lang="en-GB" dirty="0">
                <a:solidFill>
                  <a:srgbClr val="000000"/>
                </a:solidFill>
                <a:latin typeface="Helvetica Neue"/>
              </a:rPr>
              <a:t> </a:t>
            </a:r>
            <a:r>
              <a:rPr lang="en-GB" dirty="0" err="1">
                <a:solidFill>
                  <a:srgbClr val="000000"/>
                </a:solidFill>
                <a:latin typeface="Helvetica Neue"/>
              </a:rPr>
              <a:t>zorlanabilir</a:t>
            </a:r>
            <a:r>
              <a:rPr lang="en-GB" dirty="0">
                <a:solidFill>
                  <a:srgbClr val="000000"/>
                </a:solidFill>
                <a:latin typeface="Helvetica Neue"/>
              </a:rPr>
              <a:t>. </a:t>
            </a:r>
            <a:r>
              <a:rPr lang="en-GB" dirty="0" err="1">
                <a:solidFill>
                  <a:srgbClr val="000000"/>
                </a:solidFill>
                <a:latin typeface="Helvetica Neue"/>
              </a:rPr>
              <a:t>Birçok</a:t>
            </a:r>
            <a:r>
              <a:rPr lang="en-GB" dirty="0">
                <a:solidFill>
                  <a:srgbClr val="000000"/>
                </a:solidFill>
                <a:latin typeface="Helvetica Neue"/>
              </a:rPr>
              <a:t> </a:t>
            </a:r>
            <a:r>
              <a:rPr lang="en-GB" dirty="0" err="1">
                <a:solidFill>
                  <a:srgbClr val="000000"/>
                </a:solidFill>
                <a:latin typeface="Helvetica Neue"/>
              </a:rPr>
              <a:t>farklı</a:t>
            </a:r>
            <a:r>
              <a:rPr lang="en-GB" dirty="0">
                <a:solidFill>
                  <a:srgbClr val="000000"/>
                </a:solidFill>
                <a:latin typeface="Helvetica Neue"/>
              </a:rPr>
              <a:t> </a:t>
            </a:r>
            <a:r>
              <a:rPr lang="en-GB" dirty="0" err="1">
                <a:solidFill>
                  <a:srgbClr val="000000"/>
                </a:solidFill>
                <a:latin typeface="Helvetica Neue"/>
              </a:rPr>
              <a:t>ve</a:t>
            </a:r>
            <a:r>
              <a:rPr lang="en-GB" dirty="0">
                <a:solidFill>
                  <a:srgbClr val="000000"/>
                </a:solidFill>
                <a:latin typeface="Helvetica Neue"/>
              </a:rPr>
              <a:t> </a:t>
            </a:r>
            <a:r>
              <a:rPr lang="en-GB" dirty="0" err="1">
                <a:solidFill>
                  <a:srgbClr val="000000"/>
                </a:solidFill>
                <a:latin typeface="Helvetica Neue"/>
              </a:rPr>
              <a:t>hatta</a:t>
            </a:r>
            <a:r>
              <a:rPr lang="en-GB" dirty="0">
                <a:solidFill>
                  <a:srgbClr val="000000"/>
                </a:solidFill>
                <a:latin typeface="Helvetica Neue"/>
              </a:rPr>
              <a:t> </a:t>
            </a:r>
            <a:r>
              <a:rPr lang="en-GB" dirty="0" err="1">
                <a:solidFill>
                  <a:srgbClr val="000000"/>
                </a:solidFill>
                <a:latin typeface="Helvetica Neue"/>
              </a:rPr>
              <a:t>çelişkili</a:t>
            </a:r>
            <a:r>
              <a:rPr lang="en-GB" dirty="0">
                <a:solidFill>
                  <a:srgbClr val="000000"/>
                </a:solidFill>
                <a:latin typeface="Helvetica Neue"/>
              </a:rPr>
              <a:t> </a:t>
            </a:r>
            <a:r>
              <a:rPr lang="en-GB" dirty="0" err="1">
                <a:solidFill>
                  <a:srgbClr val="000000"/>
                </a:solidFill>
                <a:latin typeface="Helvetica Neue"/>
              </a:rPr>
              <a:t>duygulara</a:t>
            </a:r>
            <a:r>
              <a:rPr lang="en-GB" dirty="0">
                <a:solidFill>
                  <a:srgbClr val="000000"/>
                </a:solidFill>
                <a:latin typeface="Helvetica Neue"/>
              </a:rPr>
              <a:t> </a:t>
            </a:r>
            <a:r>
              <a:rPr lang="en-GB" dirty="0" err="1">
                <a:solidFill>
                  <a:srgbClr val="000000"/>
                </a:solidFill>
                <a:latin typeface="Helvetica Neue"/>
              </a:rPr>
              <a:t>sahip</a:t>
            </a:r>
            <a:r>
              <a:rPr lang="en-GB" dirty="0">
                <a:solidFill>
                  <a:srgbClr val="000000"/>
                </a:solidFill>
                <a:latin typeface="Helvetica Neue"/>
              </a:rPr>
              <a:t> </a:t>
            </a:r>
            <a:r>
              <a:rPr lang="en-GB" dirty="0" err="1">
                <a:solidFill>
                  <a:srgbClr val="000000"/>
                </a:solidFill>
                <a:latin typeface="Helvetica Neue"/>
              </a:rPr>
              <a:t>olabilirler</a:t>
            </a:r>
            <a:r>
              <a:rPr lang="en-GB" dirty="0">
                <a:solidFill>
                  <a:srgbClr val="000000"/>
                </a:solidFill>
                <a:latin typeface="Helvetica Neue"/>
              </a:rPr>
              <a:t>. </a:t>
            </a:r>
            <a:r>
              <a:rPr lang="en-GB" dirty="0" err="1">
                <a:solidFill>
                  <a:srgbClr val="000000"/>
                </a:solidFill>
                <a:latin typeface="Helvetica Neue"/>
              </a:rPr>
              <a:t>Örneğin</a:t>
            </a:r>
            <a:r>
              <a:rPr lang="en-GB" dirty="0">
                <a:solidFill>
                  <a:srgbClr val="000000"/>
                </a:solidFill>
                <a:latin typeface="Helvetica Neue"/>
              </a:rPr>
              <a:t>, </a:t>
            </a:r>
            <a:r>
              <a:rPr lang="en-GB" dirty="0" err="1">
                <a:solidFill>
                  <a:srgbClr val="000000"/>
                </a:solidFill>
                <a:latin typeface="Helvetica Neue"/>
              </a:rPr>
              <a:t>şunları</a:t>
            </a:r>
            <a:r>
              <a:rPr lang="en-GB" dirty="0">
                <a:solidFill>
                  <a:srgbClr val="000000"/>
                </a:solidFill>
                <a:latin typeface="Helvetica Neue"/>
              </a:rPr>
              <a:t> </a:t>
            </a:r>
            <a:r>
              <a:rPr lang="en-GB" dirty="0" err="1">
                <a:solidFill>
                  <a:srgbClr val="000000"/>
                </a:solidFill>
                <a:latin typeface="Helvetica Neue"/>
              </a:rPr>
              <a:t>hissedebilirler</a:t>
            </a:r>
            <a:r>
              <a:rPr lang="en-GB" dirty="0">
                <a:solidFill>
                  <a:srgbClr val="000000"/>
                </a:solidFill>
                <a:latin typeface="Helvetica Neue"/>
              </a:rPr>
              <a:t>:</a:t>
            </a:r>
          </a:p>
          <a:p>
            <a:r>
              <a:rPr lang="en-GB" dirty="0" err="1">
                <a:solidFill>
                  <a:srgbClr val="000000"/>
                </a:solidFill>
                <a:latin typeface="Helvetica Neue"/>
              </a:rPr>
              <a:t>kardeşleri</a:t>
            </a:r>
            <a:r>
              <a:rPr lang="en-GB" dirty="0">
                <a:solidFill>
                  <a:srgbClr val="000000"/>
                </a:solidFill>
                <a:latin typeface="Helvetica Neue"/>
              </a:rPr>
              <a:t> </a:t>
            </a:r>
            <a:r>
              <a:rPr lang="en-GB" dirty="0" err="1">
                <a:solidFill>
                  <a:srgbClr val="000000"/>
                </a:solidFill>
                <a:latin typeface="Helvetica Neue"/>
              </a:rPr>
              <a:t>için</a:t>
            </a:r>
            <a:r>
              <a:rPr lang="en-GB" dirty="0">
                <a:solidFill>
                  <a:srgbClr val="000000"/>
                </a:solidFill>
                <a:latin typeface="Helvetica Neue"/>
              </a:rPr>
              <a:t> </a:t>
            </a:r>
            <a:r>
              <a:rPr lang="en-GB" dirty="0" err="1">
                <a:solidFill>
                  <a:srgbClr val="000000"/>
                </a:solidFill>
                <a:latin typeface="Helvetica Neue"/>
              </a:rPr>
              <a:t>endişeleniyorlar</a:t>
            </a:r>
            <a:endParaRPr lang="en-GB" dirty="0">
              <a:solidFill>
                <a:srgbClr val="000000"/>
              </a:solidFill>
              <a:latin typeface="Helvetica Neue"/>
            </a:endParaRPr>
          </a:p>
          <a:p>
            <a:r>
              <a:rPr lang="en-GB" dirty="0" err="1">
                <a:solidFill>
                  <a:srgbClr val="000000"/>
                </a:solidFill>
                <a:latin typeface="Helvetica Neue"/>
              </a:rPr>
              <a:t>erkek</a:t>
            </a:r>
            <a:r>
              <a:rPr lang="en-GB" dirty="0">
                <a:solidFill>
                  <a:srgbClr val="000000"/>
                </a:solidFill>
                <a:latin typeface="Helvetica Neue"/>
              </a:rPr>
              <a:t>/</a:t>
            </a:r>
            <a:r>
              <a:rPr lang="en-GB" dirty="0" err="1">
                <a:solidFill>
                  <a:srgbClr val="000000"/>
                </a:solidFill>
                <a:latin typeface="Helvetica Neue"/>
              </a:rPr>
              <a:t>kız</a:t>
            </a:r>
            <a:r>
              <a:rPr lang="en-GB" dirty="0">
                <a:solidFill>
                  <a:srgbClr val="000000"/>
                </a:solidFill>
                <a:latin typeface="Helvetica Neue"/>
              </a:rPr>
              <a:t> </a:t>
            </a:r>
            <a:r>
              <a:rPr lang="en-GB" dirty="0" err="1">
                <a:solidFill>
                  <a:srgbClr val="000000"/>
                </a:solidFill>
                <a:latin typeface="Helvetica Neue"/>
              </a:rPr>
              <a:t>kardeşlerinin</a:t>
            </a:r>
            <a:r>
              <a:rPr lang="en-GB" dirty="0">
                <a:solidFill>
                  <a:srgbClr val="000000"/>
                </a:solidFill>
                <a:latin typeface="Helvetica Neue"/>
              </a:rPr>
              <a:t> </a:t>
            </a:r>
            <a:r>
              <a:rPr lang="en-GB" dirty="0" err="1">
                <a:solidFill>
                  <a:srgbClr val="000000"/>
                </a:solidFill>
                <a:latin typeface="Helvetica Neue"/>
              </a:rPr>
              <a:t>gördüğü</a:t>
            </a:r>
            <a:r>
              <a:rPr lang="en-GB" dirty="0">
                <a:solidFill>
                  <a:srgbClr val="000000"/>
                </a:solidFill>
                <a:latin typeface="Helvetica Neue"/>
              </a:rPr>
              <a:t> </a:t>
            </a:r>
            <a:r>
              <a:rPr lang="en-GB" dirty="0" err="1">
                <a:solidFill>
                  <a:srgbClr val="000000"/>
                </a:solidFill>
                <a:latin typeface="Helvetica Neue"/>
              </a:rPr>
              <a:t>ilgiyi</a:t>
            </a:r>
            <a:r>
              <a:rPr lang="en-GB" dirty="0">
                <a:solidFill>
                  <a:srgbClr val="000000"/>
                </a:solidFill>
                <a:latin typeface="Helvetica Neue"/>
              </a:rPr>
              <a:t> </a:t>
            </a:r>
            <a:r>
              <a:rPr lang="en-GB" dirty="0" err="1">
                <a:solidFill>
                  <a:srgbClr val="000000"/>
                </a:solidFill>
                <a:latin typeface="Helvetica Neue"/>
              </a:rPr>
              <a:t>kıskanmak</a:t>
            </a:r>
            <a:endParaRPr lang="en-GB" dirty="0">
              <a:solidFill>
                <a:srgbClr val="000000"/>
              </a:solidFill>
              <a:latin typeface="Helvetica Neue"/>
            </a:endParaRPr>
          </a:p>
          <a:p>
            <a:r>
              <a:rPr lang="en-GB" dirty="0" err="1">
                <a:solidFill>
                  <a:srgbClr val="000000"/>
                </a:solidFill>
                <a:latin typeface="Helvetica Neue"/>
              </a:rPr>
              <a:t>kardeşlerini</a:t>
            </a:r>
            <a:r>
              <a:rPr lang="en-GB" dirty="0">
                <a:solidFill>
                  <a:srgbClr val="000000"/>
                </a:solidFill>
                <a:latin typeface="Helvetica Neue"/>
              </a:rPr>
              <a:t> </a:t>
            </a:r>
            <a:r>
              <a:rPr lang="en-GB" dirty="0" err="1">
                <a:solidFill>
                  <a:srgbClr val="000000"/>
                </a:solidFill>
                <a:latin typeface="Helvetica Neue"/>
              </a:rPr>
              <a:t>kaybetmekten</a:t>
            </a:r>
            <a:r>
              <a:rPr lang="en-GB" dirty="0">
                <a:solidFill>
                  <a:srgbClr val="000000"/>
                </a:solidFill>
                <a:latin typeface="Helvetica Neue"/>
              </a:rPr>
              <a:t> </a:t>
            </a:r>
            <a:r>
              <a:rPr lang="en-GB" dirty="0" err="1">
                <a:solidFill>
                  <a:srgbClr val="000000"/>
                </a:solidFill>
                <a:latin typeface="Helvetica Neue"/>
              </a:rPr>
              <a:t>korkarlar</a:t>
            </a:r>
            <a:endParaRPr lang="en-GB" dirty="0">
              <a:solidFill>
                <a:srgbClr val="000000"/>
              </a:solidFill>
              <a:latin typeface="Helvetica Neue"/>
            </a:endParaRPr>
          </a:p>
          <a:p>
            <a:r>
              <a:rPr lang="en-GB" dirty="0" err="1">
                <a:solidFill>
                  <a:srgbClr val="000000"/>
                </a:solidFill>
                <a:latin typeface="Helvetica Neue"/>
              </a:rPr>
              <a:t>kimsenin</a:t>
            </a:r>
            <a:r>
              <a:rPr lang="en-GB" dirty="0">
                <a:solidFill>
                  <a:srgbClr val="000000"/>
                </a:solidFill>
                <a:latin typeface="Helvetica Neue"/>
              </a:rPr>
              <a:t> </a:t>
            </a:r>
            <a:r>
              <a:rPr lang="en-GB" dirty="0" err="1">
                <a:solidFill>
                  <a:srgbClr val="000000"/>
                </a:solidFill>
                <a:latin typeface="Helvetica Neue"/>
              </a:rPr>
              <a:t>onlara</a:t>
            </a:r>
            <a:r>
              <a:rPr lang="en-GB" dirty="0">
                <a:solidFill>
                  <a:srgbClr val="000000"/>
                </a:solidFill>
                <a:latin typeface="Helvetica Neue"/>
              </a:rPr>
              <a:t> </a:t>
            </a:r>
            <a:r>
              <a:rPr lang="en-GB" dirty="0" err="1">
                <a:solidFill>
                  <a:srgbClr val="000000"/>
                </a:solidFill>
                <a:latin typeface="Helvetica Neue"/>
              </a:rPr>
              <a:t>dikkat</a:t>
            </a:r>
            <a:r>
              <a:rPr lang="en-GB" dirty="0">
                <a:solidFill>
                  <a:srgbClr val="000000"/>
                </a:solidFill>
                <a:latin typeface="Helvetica Neue"/>
              </a:rPr>
              <a:t> </a:t>
            </a:r>
            <a:r>
              <a:rPr lang="en-GB" dirty="0" err="1">
                <a:solidFill>
                  <a:srgbClr val="000000"/>
                </a:solidFill>
                <a:latin typeface="Helvetica Neue"/>
              </a:rPr>
              <a:t>etmediği</a:t>
            </a:r>
            <a:r>
              <a:rPr lang="en-GB" dirty="0">
                <a:solidFill>
                  <a:srgbClr val="000000"/>
                </a:solidFill>
                <a:latin typeface="Helvetica Neue"/>
              </a:rPr>
              <a:t> </a:t>
            </a:r>
            <a:r>
              <a:rPr lang="en-GB" dirty="0" err="1">
                <a:solidFill>
                  <a:srgbClr val="000000"/>
                </a:solidFill>
                <a:latin typeface="Helvetica Neue"/>
              </a:rPr>
              <a:t>için</a:t>
            </a:r>
            <a:r>
              <a:rPr lang="en-GB" dirty="0">
                <a:solidFill>
                  <a:srgbClr val="000000"/>
                </a:solidFill>
                <a:latin typeface="Helvetica Neue"/>
              </a:rPr>
              <a:t> </a:t>
            </a:r>
            <a:r>
              <a:rPr lang="en-GB" dirty="0" err="1">
                <a:solidFill>
                  <a:srgbClr val="000000"/>
                </a:solidFill>
                <a:latin typeface="Helvetica Neue"/>
              </a:rPr>
              <a:t>kızgın</a:t>
            </a:r>
            <a:endParaRPr lang="en-GB" dirty="0">
              <a:solidFill>
                <a:srgbClr val="000000"/>
              </a:solidFill>
              <a:latin typeface="Helvetica Neue"/>
            </a:endParaRPr>
          </a:p>
          <a:p>
            <a:r>
              <a:rPr lang="en-GB" dirty="0" err="1">
                <a:solidFill>
                  <a:srgbClr val="000000"/>
                </a:solidFill>
                <a:latin typeface="Helvetica Neue"/>
              </a:rPr>
              <a:t>erkek</a:t>
            </a:r>
            <a:r>
              <a:rPr lang="en-GB" dirty="0">
                <a:solidFill>
                  <a:srgbClr val="000000"/>
                </a:solidFill>
                <a:latin typeface="Helvetica Neue"/>
              </a:rPr>
              <a:t>/</a:t>
            </a:r>
            <a:r>
              <a:rPr lang="en-GB" dirty="0" err="1">
                <a:solidFill>
                  <a:srgbClr val="000000"/>
                </a:solidFill>
                <a:latin typeface="Helvetica Neue"/>
              </a:rPr>
              <a:t>kız</a:t>
            </a:r>
            <a:r>
              <a:rPr lang="en-GB" dirty="0">
                <a:solidFill>
                  <a:srgbClr val="000000"/>
                </a:solidFill>
                <a:latin typeface="Helvetica Neue"/>
              </a:rPr>
              <a:t> </a:t>
            </a:r>
            <a:r>
              <a:rPr lang="en-GB" dirty="0" err="1">
                <a:solidFill>
                  <a:srgbClr val="000000"/>
                </a:solidFill>
                <a:latin typeface="Helvetica Neue"/>
              </a:rPr>
              <a:t>kardeşlerini</a:t>
            </a:r>
            <a:r>
              <a:rPr lang="en-GB" dirty="0">
                <a:solidFill>
                  <a:srgbClr val="000000"/>
                </a:solidFill>
                <a:latin typeface="Helvetica Neue"/>
              </a:rPr>
              <a:t> </a:t>
            </a:r>
            <a:r>
              <a:rPr lang="en-GB" dirty="0" err="1">
                <a:solidFill>
                  <a:srgbClr val="000000"/>
                </a:solidFill>
                <a:latin typeface="Helvetica Neue"/>
              </a:rPr>
              <a:t>açıklamak</a:t>
            </a:r>
            <a:r>
              <a:rPr lang="en-GB" dirty="0">
                <a:solidFill>
                  <a:srgbClr val="000000"/>
                </a:solidFill>
                <a:latin typeface="Helvetica Neue"/>
              </a:rPr>
              <a:t>, </a:t>
            </a:r>
            <a:r>
              <a:rPr lang="en-GB" dirty="0" err="1">
                <a:solidFill>
                  <a:srgbClr val="000000"/>
                </a:solidFill>
                <a:latin typeface="Helvetica Neue"/>
              </a:rPr>
              <a:t>desteklemek</a:t>
            </a:r>
            <a:r>
              <a:rPr lang="en-GB" dirty="0">
                <a:solidFill>
                  <a:srgbClr val="000000"/>
                </a:solidFill>
                <a:latin typeface="Helvetica Neue"/>
              </a:rPr>
              <a:t> </a:t>
            </a:r>
            <a:r>
              <a:rPr lang="en-GB" dirty="0" err="1">
                <a:solidFill>
                  <a:srgbClr val="000000"/>
                </a:solidFill>
                <a:latin typeface="Helvetica Neue"/>
              </a:rPr>
              <a:t>ve</a:t>
            </a:r>
            <a:r>
              <a:rPr lang="en-GB" dirty="0">
                <a:solidFill>
                  <a:srgbClr val="000000"/>
                </a:solidFill>
                <a:latin typeface="Helvetica Neue"/>
              </a:rPr>
              <a:t>/</a:t>
            </a:r>
            <a:r>
              <a:rPr lang="en-GB" dirty="0" err="1">
                <a:solidFill>
                  <a:srgbClr val="000000"/>
                </a:solidFill>
                <a:latin typeface="Helvetica Neue"/>
              </a:rPr>
              <a:t>veya</a:t>
            </a:r>
            <a:r>
              <a:rPr lang="en-GB" dirty="0">
                <a:solidFill>
                  <a:srgbClr val="000000"/>
                </a:solidFill>
                <a:latin typeface="Helvetica Neue"/>
              </a:rPr>
              <a:t> </a:t>
            </a:r>
            <a:r>
              <a:rPr lang="en-GB" dirty="0" err="1">
                <a:solidFill>
                  <a:srgbClr val="000000"/>
                </a:solidFill>
                <a:latin typeface="Helvetica Neue"/>
              </a:rPr>
              <a:t>onlara</a:t>
            </a:r>
            <a:r>
              <a:rPr lang="en-GB" dirty="0">
                <a:solidFill>
                  <a:srgbClr val="000000"/>
                </a:solidFill>
                <a:latin typeface="Helvetica Neue"/>
              </a:rPr>
              <a:t> </a:t>
            </a:r>
            <a:r>
              <a:rPr lang="en-GB" dirty="0" err="1">
                <a:solidFill>
                  <a:srgbClr val="000000"/>
                </a:solidFill>
                <a:latin typeface="Helvetica Neue"/>
              </a:rPr>
              <a:t>bakmak</a:t>
            </a:r>
            <a:r>
              <a:rPr lang="en-GB" dirty="0">
                <a:solidFill>
                  <a:srgbClr val="000000"/>
                </a:solidFill>
                <a:latin typeface="Helvetica Neue"/>
              </a:rPr>
              <a:t> </a:t>
            </a:r>
            <a:r>
              <a:rPr lang="en-GB" dirty="0" err="1">
                <a:solidFill>
                  <a:srgbClr val="000000"/>
                </a:solidFill>
                <a:latin typeface="Helvetica Neue"/>
              </a:rPr>
              <a:t>zorunda</a:t>
            </a:r>
            <a:r>
              <a:rPr lang="en-GB" dirty="0">
                <a:solidFill>
                  <a:srgbClr val="000000"/>
                </a:solidFill>
                <a:latin typeface="Helvetica Neue"/>
              </a:rPr>
              <a:t> </a:t>
            </a:r>
            <a:r>
              <a:rPr lang="en-GB" dirty="0" err="1">
                <a:solidFill>
                  <a:srgbClr val="000000"/>
                </a:solidFill>
                <a:latin typeface="Helvetica Neue"/>
              </a:rPr>
              <a:t>kalmaktan</a:t>
            </a:r>
            <a:r>
              <a:rPr lang="en-GB" dirty="0">
                <a:solidFill>
                  <a:srgbClr val="000000"/>
                </a:solidFill>
                <a:latin typeface="Helvetica Neue"/>
              </a:rPr>
              <a:t> </a:t>
            </a:r>
            <a:r>
              <a:rPr lang="en-GB" dirty="0" err="1">
                <a:solidFill>
                  <a:srgbClr val="000000"/>
                </a:solidFill>
                <a:latin typeface="Helvetica Neue"/>
              </a:rPr>
              <a:t>kırgın</a:t>
            </a:r>
            <a:endParaRPr lang="en-GB" dirty="0">
              <a:solidFill>
                <a:srgbClr val="000000"/>
              </a:solidFill>
              <a:latin typeface="Helvetica Neue"/>
            </a:endParaRPr>
          </a:p>
          <a:p>
            <a:r>
              <a:rPr lang="en-GB" dirty="0" err="1">
                <a:solidFill>
                  <a:srgbClr val="000000"/>
                </a:solidFill>
                <a:latin typeface="Helvetica Neue"/>
              </a:rPr>
              <a:t>kardeşleri</a:t>
            </a:r>
            <a:r>
              <a:rPr lang="en-GB" dirty="0">
                <a:solidFill>
                  <a:srgbClr val="000000"/>
                </a:solidFill>
                <a:latin typeface="Helvetica Neue"/>
              </a:rPr>
              <a:t> </a:t>
            </a:r>
            <a:r>
              <a:rPr lang="en-GB" dirty="0" err="1">
                <a:solidFill>
                  <a:srgbClr val="000000"/>
                </a:solidFill>
                <a:latin typeface="Helvetica Neue"/>
              </a:rPr>
              <a:t>yüzünden</a:t>
            </a:r>
            <a:r>
              <a:rPr lang="en-GB" dirty="0">
                <a:solidFill>
                  <a:srgbClr val="000000"/>
                </a:solidFill>
                <a:latin typeface="Helvetica Neue"/>
              </a:rPr>
              <a:t> </a:t>
            </a:r>
            <a:r>
              <a:rPr lang="en-GB" dirty="0" err="1">
                <a:solidFill>
                  <a:srgbClr val="000000"/>
                </a:solidFill>
                <a:latin typeface="Helvetica Neue"/>
              </a:rPr>
              <a:t>bir</a:t>
            </a:r>
            <a:r>
              <a:rPr lang="en-GB" dirty="0">
                <a:solidFill>
                  <a:srgbClr val="000000"/>
                </a:solidFill>
                <a:latin typeface="Helvetica Neue"/>
              </a:rPr>
              <a:t> </a:t>
            </a:r>
            <a:r>
              <a:rPr lang="en-GB" dirty="0" err="1">
                <a:solidFill>
                  <a:srgbClr val="000000"/>
                </a:solidFill>
                <a:latin typeface="Helvetica Neue"/>
              </a:rPr>
              <a:t>şeyler</a:t>
            </a:r>
            <a:r>
              <a:rPr lang="en-GB" dirty="0">
                <a:solidFill>
                  <a:srgbClr val="000000"/>
                </a:solidFill>
                <a:latin typeface="Helvetica Neue"/>
              </a:rPr>
              <a:t> </a:t>
            </a:r>
            <a:r>
              <a:rPr lang="en-GB" dirty="0" err="1">
                <a:solidFill>
                  <a:srgbClr val="000000"/>
                </a:solidFill>
                <a:latin typeface="Helvetica Neue"/>
              </a:rPr>
              <a:t>yapamayacakları</a:t>
            </a:r>
            <a:r>
              <a:rPr lang="en-GB" dirty="0">
                <a:solidFill>
                  <a:srgbClr val="000000"/>
                </a:solidFill>
                <a:latin typeface="Helvetica Neue"/>
              </a:rPr>
              <a:t> </a:t>
            </a:r>
            <a:r>
              <a:rPr lang="en-GB" dirty="0" err="1">
                <a:solidFill>
                  <a:srgbClr val="000000"/>
                </a:solidFill>
                <a:latin typeface="Helvetica Neue"/>
              </a:rPr>
              <a:t>veya</a:t>
            </a:r>
            <a:r>
              <a:rPr lang="en-GB" dirty="0">
                <a:solidFill>
                  <a:srgbClr val="000000"/>
                </a:solidFill>
                <a:latin typeface="Helvetica Neue"/>
              </a:rPr>
              <a:t> </a:t>
            </a:r>
            <a:r>
              <a:rPr lang="en-GB" dirty="0" err="1">
                <a:solidFill>
                  <a:srgbClr val="000000"/>
                </a:solidFill>
                <a:latin typeface="Helvetica Neue"/>
              </a:rPr>
              <a:t>bir</a:t>
            </a:r>
            <a:r>
              <a:rPr lang="en-GB" dirty="0">
                <a:solidFill>
                  <a:srgbClr val="000000"/>
                </a:solidFill>
                <a:latin typeface="Helvetica Neue"/>
              </a:rPr>
              <a:t> </a:t>
            </a:r>
            <a:r>
              <a:rPr lang="en-GB" dirty="0" err="1">
                <a:solidFill>
                  <a:srgbClr val="000000"/>
                </a:solidFill>
                <a:latin typeface="Helvetica Neue"/>
              </a:rPr>
              <a:t>yere</a:t>
            </a:r>
            <a:r>
              <a:rPr lang="en-GB" dirty="0">
                <a:solidFill>
                  <a:srgbClr val="000000"/>
                </a:solidFill>
                <a:latin typeface="Helvetica Neue"/>
              </a:rPr>
              <a:t> </a:t>
            </a:r>
            <a:r>
              <a:rPr lang="en-GB" dirty="0" err="1">
                <a:solidFill>
                  <a:srgbClr val="000000"/>
                </a:solidFill>
                <a:latin typeface="Helvetica Neue"/>
              </a:rPr>
              <a:t>gidemeyecekleri</a:t>
            </a:r>
            <a:r>
              <a:rPr lang="en-GB" dirty="0">
                <a:solidFill>
                  <a:srgbClr val="000000"/>
                </a:solidFill>
                <a:latin typeface="Helvetica Neue"/>
              </a:rPr>
              <a:t> </a:t>
            </a:r>
            <a:r>
              <a:rPr lang="en-GB" dirty="0" err="1">
                <a:solidFill>
                  <a:srgbClr val="000000"/>
                </a:solidFill>
                <a:latin typeface="Helvetica Neue"/>
              </a:rPr>
              <a:t>için</a:t>
            </a:r>
            <a:r>
              <a:rPr lang="en-GB" dirty="0">
                <a:solidFill>
                  <a:srgbClr val="000000"/>
                </a:solidFill>
                <a:latin typeface="Helvetica Neue"/>
              </a:rPr>
              <a:t> </a:t>
            </a:r>
            <a:r>
              <a:rPr lang="en-GB" dirty="0" err="1">
                <a:solidFill>
                  <a:srgbClr val="000000"/>
                </a:solidFill>
                <a:latin typeface="Helvetica Neue"/>
              </a:rPr>
              <a:t>kırgınlar</a:t>
            </a:r>
            <a:endParaRPr lang="en-GB" dirty="0">
              <a:solidFill>
                <a:srgbClr val="000000"/>
              </a:solidFill>
              <a:latin typeface="Helvetica Neue"/>
            </a:endParaRPr>
          </a:p>
          <a:p>
            <a:r>
              <a:rPr lang="en-GB" dirty="0" err="1">
                <a:solidFill>
                  <a:srgbClr val="000000"/>
                </a:solidFill>
                <a:latin typeface="Helvetica Neue"/>
              </a:rPr>
              <a:t>kardeşlerinin</a:t>
            </a:r>
            <a:r>
              <a:rPr lang="en-GB" dirty="0">
                <a:solidFill>
                  <a:srgbClr val="000000"/>
                </a:solidFill>
                <a:latin typeface="Helvetica Neue"/>
              </a:rPr>
              <a:t> </a:t>
            </a:r>
            <a:r>
              <a:rPr lang="en-GB" dirty="0" err="1">
                <a:solidFill>
                  <a:srgbClr val="000000"/>
                </a:solidFill>
                <a:latin typeface="Helvetica Neue"/>
              </a:rPr>
              <a:t>farklılıklarından</a:t>
            </a:r>
            <a:r>
              <a:rPr lang="en-GB" dirty="0">
                <a:solidFill>
                  <a:srgbClr val="000000"/>
                </a:solidFill>
                <a:latin typeface="Helvetica Neue"/>
              </a:rPr>
              <a:t> </a:t>
            </a:r>
            <a:r>
              <a:rPr lang="en-GB" dirty="0" err="1">
                <a:solidFill>
                  <a:srgbClr val="000000"/>
                </a:solidFill>
                <a:latin typeface="Helvetica Neue"/>
              </a:rPr>
              <a:t>utanıyorlar</a:t>
            </a:r>
            <a:endParaRPr lang="en-GB" dirty="0">
              <a:solidFill>
                <a:srgbClr val="000000"/>
              </a:solidFill>
              <a:latin typeface="Helvetica Neue"/>
            </a:endParaRPr>
          </a:p>
          <a:p>
            <a:r>
              <a:rPr lang="en-GB" dirty="0" err="1">
                <a:solidFill>
                  <a:srgbClr val="000000"/>
                </a:solidFill>
                <a:latin typeface="Helvetica Neue"/>
              </a:rPr>
              <a:t>kardeşlerinin</a:t>
            </a:r>
            <a:r>
              <a:rPr lang="en-GB" dirty="0">
                <a:solidFill>
                  <a:srgbClr val="000000"/>
                </a:solidFill>
                <a:latin typeface="Helvetica Neue"/>
              </a:rPr>
              <a:t> </a:t>
            </a:r>
            <a:r>
              <a:rPr lang="en-GB" dirty="0" err="1">
                <a:solidFill>
                  <a:srgbClr val="000000"/>
                </a:solidFill>
                <a:latin typeface="Helvetica Neue"/>
              </a:rPr>
              <a:t>yapamadıklarını</a:t>
            </a:r>
            <a:r>
              <a:rPr lang="en-GB" dirty="0">
                <a:solidFill>
                  <a:srgbClr val="000000"/>
                </a:solidFill>
                <a:latin typeface="Helvetica Neue"/>
              </a:rPr>
              <a:t> </a:t>
            </a:r>
            <a:r>
              <a:rPr lang="en-GB" dirty="0" err="1">
                <a:solidFill>
                  <a:srgbClr val="000000"/>
                </a:solidFill>
                <a:latin typeface="Helvetica Neue"/>
              </a:rPr>
              <a:t>yapma</a:t>
            </a:r>
            <a:r>
              <a:rPr lang="en-GB" dirty="0">
                <a:solidFill>
                  <a:srgbClr val="000000"/>
                </a:solidFill>
                <a:latin typeface="Helvetica Neue"/>
              </a:rPr>
              <a:t> </a:t>
            </a:r>
            <a:r>
              <a:rPr lang="en-GB" dirty="0" err="1">
                <a:solidFill>
                  <a:srgbClr val="000000"/>
                </a:solidFill>
                <a:latin typeface="Helvetica Neue"/>
              </a:rPr>
              <a:t>veya</a:t>
            </a:r>
            <a:r>
              <a:rPr lang="en-GB" dirty="0">
                <a:solidFill>
                  <a:srgbClr val="000000"/>
                </a:solidFill>
                <a:latin typeface="Helvetica Neue"/>
              </a:rPr>
              <a:t> </a:t>
            </a:r>
            <a:r>
              <a:rPr lang="en-GB" dirty="0" err="1">
                <a:solidFill>
                  <a:srgbClr val="000000"/>
                </a:solidFill>
                <a:latin typeface="Helvetica Neue"/>
              </a:rPr>
              <a:t>yapma</a:t>
            </a:r>
            <a:r>
              <a:rPr lang="en-GB" dirty="0">
                <a:solidFill>
                  <a:srgbClr val="000000"/>
                </a:solidFill>
                <a:latin typeface="Helvetica Neue"/>
              </a:rPr>
              <a:t> </a:t>
            </a:r>
            <a:r>
              <a:rPr lang="en-GB" dirty="0" err="1">
                <a:solidFill>
                  <a:srgbClr val="000000"/>
                </a:solidFill>
                <a:latin typeface="Helvetica Neue"/>
              </a:rPr>
              <a:t>baskısı</a:t>
            </a:r>
            <a:endParaRPr lang="en-GB" dirty="0">
              <a:solidFill>
                <a:srgbClr val="000000"/>
              </a:solidFill>
              <a:latin typeface="Helvetica Neue"/>
            </a:endParaRPr>
          </a:p>
          <a:p>
            <a:r>
              <a:rPr lang="en-GB" dirty="0" err="1">
                <a:solidFill>
                  <a:srgbClr val="000000"/>
                </a:solidFill>
                <a:latin typeface="Helvetica Neue"/>
              </a:rPr>
              <a:t>kardeşlerine</a:t>
            </a:r>
            <a:r>
              <a:rPr lang="en-GB" dirty="0">
                <a:solidFill>
                  <a:srgbClr val="000000"/>
                </a:solidFill>
                <a:latin typeface="Helvetica Neue"/>
              </a:rPr>
              <a:t> </a:t>
            </a:r>
            <a:r>
              <a:rPr lang="en-GB" dirty="0" err="1">
                <a:solidFill>
                  <a:srgbClr val="000000"/>
                </a:solidFill>
                <a:latin typeface="Helvetica Neue"/>
              </a:rPr>
              <a:t>karşı</a:t>
            </a:r>
            <a:r>
              <a:rPr lang="en-GB" dirty="0">
                <a:solidFill>
                  <a:srgbClr val="000000"/>
                </a:solidFill>
                <a:latin typeface="Helvetica Neue"/>
              </a:rPr>
              <a:t> </a:t>
            </a:r>
            <a:r>
              <a:rPr lang="en-GB" dirty="0" err="1">
                <a:solidFill>
                  <a:srgbClr val="000000"/>
                </a:solidFill>
                <a:latin typeface="Helvetica Neue"/>
              </a:rPr>
              <a:t>hissettikleri</a:t>
            </a:r>
            <a:r>
              <a:rPr lang="en-GB" dirty="0">
                <a:solidFill>
                  <a:srgbClr val="000000"/>
                </a:solidFill>
                <a:latin typeface="Helvetica Neue"/>
              </a:rPr>
              <a:t> </a:t>
            </a:r>
            <a:r>
              <a:rPr lang="en-GB" dirty="0" err="1">
                <a:solidFill>
                  <a:srgbClr val="000000"/>
                </a:solidFill>
                <a:latin typeface="Helvetica Neue"/>
              </a:rPr>
              <a:t>olumsuz</a:t>
            </a:r>
            <a:r>
              <a:rPr lang="en-GB" dirty="0">
                <a:solidFill>
                  <a:srgbClr val="000000"/>
                </a:solidFill>
                <a:latin typeface="Helvetica Neue"/>
              </a:rPr>
              <a:t> </a:t>
            </a:r>
            <a:r>
              <a:rPr lang="en-GB" dirty="0" err="1">
                <a:solidFill>
                  <a:srgbClr val="000000"/>
                </a:solidFill>
                <a:latin typeface="Helvetica Neue"/>
              </a:rPr>
              <a:t>duygulardan</a:t>
            </a:r>
            <a:r>
              <a:rPr lang="en-GB" dirty="0">
                <a:solidFill>
                  <a:srgbClr val="000000"/>
                </a:solidFill>
                <a:latin typeface="Helvetica Neue"/>
              </a:rPr>
              <a:t> </a:t>
            </a:r>
            <a:r>
              <a:rPr lang="en-GB" dirty="0" err="1">
                <a:solidFill>
                  <a:srgbClr val="000000"/>
                </a:solidFill>
                <a:latin typeface="Helvetica Neue"/>
              </a:rPr>
              <a:t>ya</a:t>
            </a:r>
            <a:r>
              <a:rPr lang="en-GB" dirty="0">
                <a:solidFill>
                  <a:srgbClr val="000000"/>
                </a:solidFill>
                <a:latin typeface="Helvetica Neue"/>
              </a:rPr>
              <a:t> da </a:t>
            </a:r>
            <a:r>
              <a:rPr lang="en-GB" dirty="0" err="1">
                <a:solidFill>
                  <a:srgbClr val="000000"/>
                </a:solidFill>
                <a:latin typeface="Helvetica Neue"/>
              </a:rPr>
              <a:t>aynı</a:t>
            </a:r>
            <a:r>
              <a:rPr lang="en-GB" dirty="0">
                <a:solidFill>
                  <a:srgbClr val="000000"/>
                </a:solidFill>
                <a:latin typeface="Helvetica Neue"/>
              </a:rPr>
              <a:t> </a:t>
            </a:r>
            <a:r>
              <a:rPr lang="en-GB" dirty="0" err="1">
                <a:solidFill>
                  <a:srgbClr val="000000"/>
                </a:solidFill>
                <a:latin typeface="Helvetica Neue"/>
              </a:rPr>
              <a:t>sorunu</a:t>
            </a:r>
            <a:r>
              <a:rPr lang="en-GB" dirty="0">
                <a:solidFill>
                  <a:srgbClr val="000000"/>
                </a:solidFill>
                <a:latin typeface="Helvetica Neue"/>
              </a:rPr>
              <a:t> </a:t>
            </a:r>
            <a:r>
              <a:rPr lang="en-GB" dirty="0" err="1">
                <a:solidFill>
                  <a:srgbClr val="000000"/>
                </a:solidFill>
                <a:latin typeface="Helvetica Neue"/>
              </a:rPr>
              <a:t>yaşamadıkları</a:t>
            </a:r>
            <a:r>
              <a:rPr lang="en-GB" dirty="0">
                <a:solidFill>
                  <a:srgbClr val="000000"/>
                </a:solidFill>
                <a:latin typeface="Helvetica Neue"/>
              </a:rPr>
              <a:t> </a:t>
            </a:r>
            <a:r>
              <a:rPr lang="en-GB" dirty="0" err="1">
                <a:solidFill>
                  <a:srgbClr val="000000"/>
                </a:solidFill>
                <a:latin typeface="Helvetica Neue"/>
              </a:rPr>
              <a:t>için</a:t>
            </a:r>
            <a:r>
              <a:rPr lang="en-GB" dirty="0">
                <a:solidFill>
                  <a:srgbClr val="000000"/>
                </a:solidFill>
                <a:latin typeface="Helvetica Neue"/>
              </a:rPr>
              <a:t> </a:t>
            </a:r>
            <a:r>
              <a:rPr lang="en-GB" dirty="0" err="1">
                <a:solidFill>
                  <a:srgbClr val="000000"/>
                </a:solidFill>
                <a:latin typeface="Helvetica Neue"/>
              </a:rPr>
              <a:t>suçluluk</a:t>
            </a:r>
            <a:r>
              <a:rPr lang="en-GB" dirty="0">
                <a:solidFill>
                  <a:srgbClr val="000000"/>
                </a:solidFill>
                <a:latin typeface="Helvetica Neue"/>
              </a:rPr>
              <a:t> </a:t>
            </a:r>
            <a:r>
              <a:rPr lang="en-GB" dirty="0" err="1">
                <a:solidFill>
                  <a:srgbClr val="000000"/>
                </a:solidFill>
                <a:latin typeface="Helvetica Neue"/>
              </a:rPr>
              <a:t>duyma</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89240"/>
            <a:ext cx="1584176" cy="792088"/>
          </a:xfrm>
          <a:prstGeom prst="rect">
            <a:avLst/>
          </a:prstGeom>
        </p:spPr>
      </p:pic>
    </p:spTree>
    <p:extLst>
      <p:ext uri="{BB962C8B-B14F-4D97-AF65-F5344CB8AC3E}">
        <p14:creationId xmlns:p14="http://schemas.microsoft.com/office/powerpoint/2010/main" val="3329826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3A02799-C81B-47ED-B513-07FE188B99A8}"/>
              </a:ext>
            </a:extLst>
          </p:cNvPr>
          <p:cNvSpPr>
            <a:spLocks noGrp="1"/>
          </p:cNvSpPr>
          <p:nvPr>
            <p:ph type="title"/>
          </p:nvPr>
        </p:nvSpPr>
        <p:spPr>
          <a:xfrm>
            <a:off x="869768" y="838200"/>
            <a:ext cx="6343672" cy="798763"/>
          </a:xfrm>
        </p:spPr>
        <p:txBody>
          <a:bodyPr/>
          <a:lstStyle/>
          <a:p>
            <a:r>
              <a:rPr lang="en-US" dirty="0" err="1">
                <a:solidFill>
                  <a:schemeClr val="bg2"/>
                </a:solidFill>
                <a:latin typeface="Calibri" panose="020F0502020204030204" pitchFamily="34" charset="0"/>
                <a:ea typeface="Times New Roman" panose="02020603050405020304" pitchFamily="18" charset="0"/>
              </a:rPr>
              <a:t>Engelli</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çocukların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kardeşlerinin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neye</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ihtiyacı</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var</a:t>
            </a:r>
            <a:r>
              <a:rPr lang="en-US" dirty="0">
                <a:solidFill>
                  <a:schemeClr val="bg2"/>
                </a:solidFill>
                <a:latin typeface="Calibri" panose="020F0502020204030204" pitchFamily="34" charset="0"/>
                <a:ea typeface="Times New Roman" panose="02020603050405020304" pitchFamily="18" charset="0"/>
              </a:rPr>
              <a:t>?</a:t>
            </a:r>
            <a:endParaRPr lang="el-GR" dirty="0">
              <a:solidFill>
                <a:schemeClr val="bg2"/>
              </a:solidFill>
            </a:endParaRPr>
          </a:p>
        </p:txBody>
      </p:sp>
      <p:sp>
        <p:nvSpPr>
          <p:cNvPr id="3" name="Θέση περιεχομένου 2">
            <a:extLst>
              <a:ext uri="{FF2B5EF4-FFF2-40B4-BE49-F238E27FC236}">
                <a16:creationId xmlns="" xmlns:a16="http://schemas.microsoft.com/office/drawing/2014/main" id="{DD784325-0B01-450D-8E3B-94C9D21B8185}"/>
              </a:ext>
            </a:extLst>
          </p:cNvPr>
          <p:cNvSpPr>
            <a:spLocks noGrp="1"/>
          </p:cNvSpPr>
          <p:nvPr>
            <p:ph idx="1"/>
          </p:nvPr>
        </p:nvSpPr>
        <p:spPr/>
        <p:txBody>
          <a:bodyPr/>
          <a:lstStyle/>
          <a:p>
            <a:r>
              <a:rPr lang="en-US" dirty="0">
                <a:solidFill>
                  <a:srgbClr val="403152"/>
                </a:solidFill>
                <a:latin typeface="Calibri" panose="020F0502020204030204" pitchFamily="34" charset="0"/>
                <a:ea typeface="Times New Roman" panose="02020603050405020304" pitchFamily="18" charset="0"/>
              </a:rPr>
              <a:t>Normal </a:t>
            </a:r>
            <a:r>
              <a:rPr lang="en-US" dirty="0" err="1">
                <a:solidFill>
                  <a:srgbClr val="403152"/>
                </a:solidFill>
                <a:latin typeface="Calibri" panose="020F0502020204030204" pitchFamily="34" charset="0"/>
                <a:ea typeface="Times New Roman" panose="02020603050405020304" pitchFamily="18" charset="0"/>
              </a:rPr>
              <a:t>gelişim</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gösteren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bir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çocuğun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ihtiyaçlarının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yanı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sıra</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özel</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ihtiyaçları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olan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bir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çocuğun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ihtiyaçlarının</a:t>
            </a:r>
            <a:r>
              <a:rPr lang="en-US" dirty="0">
                <a:solidFill>
                  <a:srgbClr val="403152"/>
                </a:solidFill>
                <a:latin typeface="Calibri" panose="020F0502020204030204" pitchFamily="34" charset="0"/>
                <a:ea typeface="Times New Roman" panose="02020603050405020304" pitchFamily="18" charset="0"/>
              </a:rPr>
              <a:t> da </a:t>
            </a:r>
            <a:r>
              <a:rPr lang="en-US" dirty="0" err="1">
                <a:solidFill>
                  <a:srgbClr val="403152"/>
                </a:solidFill>
                <a:latin typeface="Calibri" panose="020F0502020204030204" pitchFamily="34" charset="0"/>
                <a:ea typeface="Times New Roman" panose="02020603050405020304" pitchFamily="18" charset="0"/>
              </a:rPr>
              <a:t>karşılanması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kesinlikle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zor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bir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iştir</a:t>
            </a:r>
            <a:r>
              <a:rPr lang="en-US" dirty="0">
                <a:solidFill>
                  <a:srgbClr val="403152"/>
                </a:solidFill>
                <a:latin typeface="Calibri" panose="020F0502020204030204" pitchFamily="34" charset="0"/>
                <a:ea typeface="Times New Roman" panose="02020603050405020304" pitchFamily="18" charset="0"/>
              </a:rPr>
              <a:t>. Bu </a:t>
            </a:r>
            <a:r>
              <a:rPr lang="en-US" dirty="0" err="1">
                <a:solidFill>
                  <a:srgbClr val="403152"/>
                </a:solidFill>
                <a:latin typeface="Calibri" panose="020F0502020204030204" pitchFamily="34" charset="0"/>
                <a:ea typeface="Times New Roman" panose="02020603050405020304" pitchFamily="18" charset="0"/>
              </a:rPr>
              <a:t>durumun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üstesinden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gelmeye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yardımcı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olacak</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bazı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bilgilere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sahip</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olmak</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ve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gerekli</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hassasiyet</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ailedeki</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zorlukların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azalmasına</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yardımcı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olabilir</a:t>
            </a:r>
            <a:r>
              <a:rPr lang="en-US" dirty="0">
                <a:solidFill>
                  <a:srgbClr val="403152"/>
                </a:solidFill>
                <a:latin typeface="Calibri" panose="020F0502020204030204" pitchFamily="34" charset="0"/>
                <a:ea typeface="Times New Roman" panose="02020603050405020304" pitchFamily="18" charset="0"/>
              </a:rPr>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37321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37321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373216"/>
            <a:ext cx="1584176" cy="792088"/>
          </a:xfrm>
          <a:prstGeom prst="rect">
            <a:avLst/>
          </a:prstGeom>
        </p:spPr>
      </p:pic>
    </p:spTree>
    <p:extLst>
      <p:ext uri="{BB962C8B-B14F-4D97-AF65-F5344CB8AC3E}">
        <p14:creationId xmlns:p14="http://schemas.microsoft.com/office/powerpoint/2010/main" val="13979561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3A02799-C81B-47ED-B513-07FE188B99A8}"/>
              </a:ext>
            </a:extLst>
          </p:cNvPr>
          <p:cNvSpPr>
            <a:spLocks noGrp="1"/>
          </p:cNvSpPr>
          <p:nvPr>
            <p:ph type="title"/>
          </p:nvPr>
        </p:nvSpPr>
        <p:spPr>
          <a:xfrm>
            <a:off x="865970" y="1340768"/>
            <a:ext cx="6343672" cy="296195"/>
          </a:xfrm>
        </p:spPr>
        <p:txBody>
          <a:bodyPr/>
          <a:lstStyle/>
          <a:p>
            <a:r>
              <a:rPr lang="en-US" dirty="0" err="1">
                <a:solidFill>
                  <a:schemeClr val="bg2"/>
                </a:solidFill>
                <a:latin typeface="Calibri" panose="020F0502020204030204" pitchFamily="34" charset="0"/>
                <a:ea typeface="Times New Roman" panose="02020603050405020304" pitchFamily="18" charset="0"/>
              </a:rPr>
              <a:t>Engelli</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çocukların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kardeşlerinin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neye</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ihtiyacı</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var</a:t>
            </a:r>
            <a:r>
              <a:rPr lang="en-US" dirty="0">
                <a:solidFill>
                  <a:schemeClr val="bg2"/>
                </a:solidFill>
                <a:latin typeface="Calibri" panose="020F0502020204030204" pitchFamily="34" charset="0"/>
                <a:ea typeface="Times New Roman" panose="02020603050405020304" pitchFamily="18" charset="0"/>
              </a:rPr>
              <a:t>?</a:t>
            </a:r>
            <a:endParaRPr lang="el-GR" dirty="0">
              <a:solidFill>
                <a:schemeClr val="bg2"/>
              </a:solidFill>
            </a:endParaRPr>
          </a:p>
        </p:txBody>
      </p:sp>
      <p:sp>
        <p:nvSpPr>
          <p:cNvPr id="3" name="Θέση περιεχομένου 2">
            <a:extLst>
              <a:ext uri="{FF2B5EF4-FFF2-40B4-BE49-F238E27FC236}">
                <a16:creationId xmlns="" xmlns:a16="http://schemas.microsoft.com/office/drawing/2014/main" id="{DD784325-0B01-450D-8E3B-94C9D21B8185}"/>
              </a:ext>
            </a:extLst>
          </p:cNvPr>
          <p:cNvSpPr>
            <a:spLocks noGrp="1"/>
          </p:cNvSpPr>
          <p:nvPr>
            <p:ph idx="1"/>
          </p:nvPr>
        </p:nvSpPr>
        <p:spPr>
          <a:xfrm>
            <a:off x="683568" y="2132856"/>
            <a:ext cx="6345260" cy="3530600"/>
          </a:xfrm>
        </p:spPr>
        <p:txBody>
          <a:bodyPr>
            <a:normAutofit fontScale="85000" lnSpcReduction="10000"/>
          </a:bodyPr>
          <a:lstStyle/>
          <a:p>
            <a:r>
              <a:rPr lang="tr-TR" b="1" dirty="0" smtClean="0">
                <a:solidFill>
                  <a:srgbClr val="403152"/>
                </a:solidFill>
                <a:latin typeface="Calibri" panose="020F0502020204030204" pitchFamily="34" charset="0"/>
                <a:ea typeface="Times New Roman" panose="02020603050405020304" pitchFamily="18" charset="0"/>
              </a:rPr>
              <a:t>Öz  </a:t>
            </a:r>
            <a:r>
              <a:rPr lang="tr-TR" b="1" dirty="0">
                <a:solidFill>
                  <a:srgbClr val="403152"/>
                </a:solidFill>
                <a:latin typeface="Calibri" panose="020F0502020204030204" pitchFamily="34" charset="0"/>
                <a:ea typeface="Times New Roman" panose="02020603050405020304" pitchFamily="18" charset="0"/>
              </a:rPr>
              <a:t>yaşam hakkı</a:t>
            </a:r>
          </a:p>
          <a:p>
            <a:r>
              <a:rPr lang="tr-TR" b="1" dirty="0">
                <a:solidFill>
                  <a:srgbClr val="403152"/>
                </a:solidFill>
                <a:latin typeface="Calibri" panose="020F0502020204030204" pitchFamily="34" charset="0"/>
                <a:ea typeface="Times New Roman" panose="02020603050405020304" pitchFamily="18" charset="0"/>
              </a:rPr>
              <a:t>Tüm yaşamları boyunca tipik kardeşler, özel ihtiyaçları olan kardeşlerin yaşamlarında farklı roller oynarlar. Desteklerine rağmen, ebeveynler her zaman kazandıkları yaşamları üzerinde hakları olduğunu hatırlamalıdır. Ebeveynler, tipik kardeşlerin üstleneceği sorumluluklar hakkında, onlarla açıkça ve dürüstçe konuşmadan asla karar vermemelidir.</a:t>
            </a:r>
          </a:p>
          <a:p>
            <a:r>
              <a:rPr lang="tr-TR" b="1" dirty="0">
                <a:solidFill>
                  <a:srgbClr val="403152"/>
                </a:solidFill>
                <a:latin typeface="Calibri" panose="020F0502020204030204" pitchFamily="34" charset="0"/>
                <a:ea typeface="Times New Roman" panose="02020603050405020304" pitchFamily="18" charset="0"/>
              </a:rPr>
              <a:t>Tipik çocukların endişelerini kabul etmek</a:t>
            </a:r>
          </a:p>
          <a:p>
            <a:r>
              <a:rPr lang="tr-TR" b="1" dirty="0">
                <a:solidFill>
                  <a:srgbClr val="403152"/>
                </a:solidFill>
                <a:latin typeface="Calibri" panose="020F0502020204030204" pitchFamily="34" charset="0"/>
                <a:ea typeface="Times New Roman" panose="02020603050405020304" pitchFamily="18" charset="0"/>
              </a:rPr>
              <a:t>Tıpkı ebeveynler gibi, çocuklar da özel ihtiyaçları olan ailelerinin kendileri ve tüm aile üzerindeki etkisi hakkında çoğu zaman çelişkili duygular yaşarlar. Bu duygular beklenebilir ve çocukların çevresi tarafından onaylanmalıdır. Çoğu kardeş, engelli çocukla en uzun ilişkiye sahip olacağından endişeleri zamanla değişecektir. Ebeveynlerin bu konuların farkında olmaları, onları mümkün olan en iyi şekilde yönetebilmeleri önemlidir.</a:t>
            </a:r>
            <a:endParaRPr lang="el-GR" sz="1800" dirty="0" smtClean="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77272"/>
            <a:ext cx="1584176" cy="792088"/>
          </a:xfrm>
          <a:prstGeom prst="rect">
            <a:avLst/>
          </a:prstGeom>
        </p:spPr>
      </p:pic>
    </p:spTree>
    <p:extLst>
      <p:ext uri="{BB962C8B-B14F-4D97-AF65-F5344CB8AC3E}">
        <p14:creationId xmlns:p14="http://schemas.microsoft.com/office/powerpoint/2010/main" val="2046444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3AC3A5B-6388-4F30-846F-D1B0F1AC99EF}"/>
              </a:ext>
            </a:extLst>
          </p:cNvPr>
          <p:cNvSpPr>
            <a:spLocks noGrp="1"/>
          </p:cNvSpPr>
          <p:nvPr>
            <p:ph type="title"/>
          </p:nvPr>
        </p:nvSpPr>
        <p:spPr/>
        <p:txBody>
          <a:bodyPr/>
          <a:lstStyle/>
          <a:p>
            <a:r>
              <a:rPr lang="en-US" dirty="0" err="1">
                <a:solidFill>
                  <a:schemeClr val="bg2"/>
                </a:solidFill>
                <a:latin typeface="Calibri" panose="020F0502020204030204" pitchFamily="34" charset="0"/>
                <a:ea typeface="Times New Roman" panose="02020603050405020304" pitchFamily="18" charset="0"/>
              </a:rPr>
              <a:t>Engelli</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çocukların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kardeşlerinin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neye</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ihtiyacı</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var</a:t>
            </a:r>
            <a:r>
              <a:rPr lang="en-US" dirty="0">
                <a:solidFill>
                  <a:schemeClr val="bg2"/>
                </a:solidFill>
                <a:latin typeface="Calibri" panose="020F0502020204030204" pitchFamily="34" charset="0"/>
                <a:ea typeface="Times New Roman" panose="02020603050405020304" pitchFamily="18" charset="0"/>
              </a:rPr>
              <a:t>?</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 xmlns:a16="http://schemas.microsoft.com/office/drawing/2014/main" id="{B12EC396-618B-4F67-9064-5D46158408FB}"/>
              </a:ext>
            </a:extLst>
          </p:cNvPr>
          <p:cNvSpPr>
            <a:spLocks noGrp="1"/>
          </p:cNvSpPr>
          <p:nvPr>
            <p:ph idx="1"/>
          </p:nvPr>
        </p:nvSpPr>
        <p:spPr>
          <a:xfrm>
            <a:off x="899592" y="2204864"/>
            <a:ext cx="6345260" cy="3530600"/>
          </a:xfrm>
        </p:spPr>
        <p:txBody>
          <a:bodyPr>
            <a:normAutofit fontScale="85000" lnSpcReduction="10000"/>
          </a:bodyPr>
          <a:lstStyle/>
          <a:p>
            <a:pPr lvl="0">
              <a:buFont typeface="Symbol" panose="05050102010706020507" pitchFamily="18" charset="2"/>
              <a:buChar char=""/>
            </a:pPr>
            <a:r>
              <a:rPr lang="en-US" b="1" dirty="0" err="1">
                <a:solidFill>
                  <a:srgbClr val="403152"/>
                </a:solidFill>
                <a:latin typeface="Calibri" panose="020F0502020204030204" pitchFamily="34" charset="0"/>
                <a:ea typeface="Times New Roman" panose="02020603050405020304" pitchFamily="18" charset="0"/>
              </a:rPr>
              <a:t>Tipik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kardeşlerden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beklentiler</a:t>
            </a:r>
            <a:endParaRPr lang="en-US" b="1" dirty="0">
              <a:solidFill>
                <a:srgbClr val="403152"/>
              </a:solidFill>
              <a:latin typeface="Calibri" panose="020F0502020204030204" pitchFamily="34" charset="0"/>
              <a:ea typeface="Times New Roman" panose="02020603050405020304" pitchFamily="18" charset="0"/>
            </a:endParaRPr>
          </a:p>
          <a:p>
            <a:pPr lvl="0">
              <a:buFont typeface="Symbol" panose="05050102010706020507" pitchFamily="18" charset="2"/>
              <a:buChar char=""/>
            </a:pPr>
            <a:r>
              <a:rPr lang="en-US" b="1" dirty="0" err="1">
                <a:solidFill>
                  <a:srgbClr val="403152"/>
                </a:solidFill>
                <a:latin typeface="Calibri" panose="020F0502020204030204" pitchFamily="34" charset="0"/>
                <a:ea typeface="Times New Roman" panose="02020603050405020304" pitchFamily="18" charset="0"/>
              </a:rPr>
              <a:t>Ailelerin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tüm</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çocuklarından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beklentileri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yüksek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olmalıdır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Bazı</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tipik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çocuklar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kardeşlerinin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engellerine</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tepki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gösterir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ve</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kendileri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için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gerçekçi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olmayan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yüksek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standartlara</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sahiptir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Bazıları</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özel</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ihtiyaçları</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olan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kardeşlerini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telafi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etmeleri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gerektiğini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düşünüyor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Ebeveynler</a:t>
            </a:r>
            <a:r>
              <a:rPr lang="en-US" b="1" dirty="0">
                <a:solidFill>
                  <a:srgbClr val="403152"/>
                </a:solidFill>
                <a:latin typeface="Calibri" panose="020F0502020204030204" pitchFamily="34" charset="0"/>
                <a:ea typeface="Times New Roman" panose="02020603050405020304" pitchFamily="18" charset="0"/>
              </a:rPr>
              <a:t>, net </a:t>
            </a:r>
            <a:r>
              <a:rPr lang="en-US" b="1" dirty="0" err="1">
                <a:solidFill>
                  <a:srgbClr val="403152"/>
                </a:solidFill>
                <a:latin typeface="Calibri" panose="020F0502020204030204" pitchFamily="34" charset="0"/>
                <a:ea typeface="Times New Roman" panose="02020603050405020304" pitchFamily="18" charset="0"/>
              </a:rPr>
              <a:t>beklentileri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ifade</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ederek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ve</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koşulsuz</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destek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ve</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kabul</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sağlayarak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tipik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olarak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gelişen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çocuklara</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yardımcı</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olabilirler</a:t>
            </a:r>
            <a:r>
              <a:rPr lang="en-US" b="1" dirty="0">
                <a:solidFill>
                  <a:srgbClr val="403152"/>
                </a:solidFill>
                <a:latin typeface="Calibri" panose="020F0502020204030204" pitchFamily="34" charset="0"/>
                <a:ea typeface="Times New Roman" panose="02020603050405020304" pitchFamily="18" charset="0"/>
              </a:rPr>
              <a:t>.</a:t>
            </a:r>
          </a:p>
          <a:p>
            <a:pPr lvl="0">
              <a:buFont typeface="Symbol" panose="05050102010706020507" pitchFamily="18" charset="2"/>
              <a:buChar char=""/>
            </a:pPr>
            <a:r>
              <a:rPr lang="en-US" b="1" dirty="0" err="1">
                <a:solidFill>
                  <a:srgbClr val="403152"/>
                </a:solidFill>
                <a:latin typeface="Calibri" panose="020F0502020204030204" pitchFamily="34" charset="0"/>
                <a:ea typeface="Times New Roman" panose="02020603050405020304" pitchFamily="18" charset="0"/>
              </a:rPr>
              <a:t>Tipik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kardeşler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için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tipik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davranışlar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bekleyin</a:t>
            </a:r>
            <a:endParaRPr lang="en-US" b="1" dirty="0">
              <a:solidFill>
                <a:srgbClr val="403152"/>
              </a:solidFill>
              <a:latin typeface="Calibri" panose="020F0502020204030204" pitchFamily="34" charset="0"/>
              <a:ea typeface="Times New Roman" panose="02020603050405020304" pitchFamily="18" charset="0"/>
            </a:endParaRPr>
          </a:p>
          <a:p>
            <a:pPr lvl="0">
              <a:buFont typeface="Symbol" panose="05050102010706020507" pitchFamily="18" charset="2"/>
              <a:buChar char=""/>
            </a:pPr>
            <a:r>
              <a:rPr lang="en-US" b="1" dirty="0" err="1">
                <a:solidFill>
                  <a:srgbClr val="403152"/>
                </a:solidFill>
                <a:latin typeface="Calibri" panose="020F0502020204030204" pitchFamily="34" charset="0"/>
                <a:ea typeface="Times New Roman" panose="02020603050405020304" pitchFamily="18" charset="0"/>
              </a:rPr>
              <a:t>Bir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ebeveyn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için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çocuklarının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alay</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etmesini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kavga</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etmesini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veya</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birbirleriyle</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yüzleşmesini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izlemek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zor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olsa</a:t>
            </a:r>
            <a:r>
              <a:rPr lang="en-US" b="1" dirty="0">
                <a:solidFill>
                  <a:srgbClr val="403152"/>
                </a:solidFill>
                <a:latin typeface="Calibri" panose="020F0502020204030204" pitchFamily="34" charset="0"/>
                <a:ea typeface="Times New Roman" panose="02020603050405020304" pitchFamily="18" charset="0"/>
              </a:rPr>
              <a:t> da, </a:t>
            </a:r>
            <a:r>
              <a:rPr lang="en-US" b="1" dirty="0" err="1">
                <a:solidFill>
                  <a:srgbClr val="403152"/>
                </a:solidFill>
                <a:latin typeface="Calibri" panose="020F0502020204030204" pitchFamily="34" charset="0"/>
                <a:ea typeface="Times New Roman" panose="02020603050405020304" pitchFamily="18" charset="0"/>
              </a:rPr>
              <a:t>kardeşlerden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birinin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özel</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ihtiyaçları</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olsa</a:t>
            </a:r>
            <a:r>
              <a:rPr lang="en-US" b="1" dirty="0">
                <a:solidFill>
                  <a:srgbClr val="403152"/>
                </a:solidFill>
                <a:latin typeface="Calibri" panose="020F0502020204030204" pitchFamily="34" charset="0"/>
                <a:ea typeface="Times New Roman" panose="02020603050405020304" pitchFamily="18" charset="0"/>
              </a:rPr>
              <a:t> bile </a:t>
            </a:r>
            <a:r>
              <a:rPr lang="en-US" b="1" dirty="0" err="1">
                <a:solidFill>
                  <a:srgbClr val="403152"/>
                </a:solidFill>
                <a:latin typeface="Calibri" panose="020F0502020204030204" pitchFamily="34" charset="0"/>
                <a:ea typeface="Times New Roman" panose="02020603050405020304" pitchFamily="18" charset="0"/>
              </a:rPr>
              <a:t>bunlar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sık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görülen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ve</a:t>
            </a:r>
            <a:r>
              <a:rPr lang="en-US" b="1" dirty="0">
                <a:solidFill>
                  <a:srgbClr val="403152"/>
                </a:solidFill>
                <a:latin typeface="Calibri" panose="020F0502020204030204" pitchFamily="34" charset="0"/>
                <a:ea typeface="Times New Roman" panose="02020603050405020304" pitchFamily="18" charset="0"/>
              </a:rPr>
              <a:t> normal </a:t>
            </a:r>
            <a:r>
              <a:rPr lang="en-US" b="1" dirty="0" err="1">
                <a:solidFill>
                  <a:srgbClr val="403152"/>
                </a:solidFill>
                <a:latin typeface="Calibri" panose="020F0502020204030204" pitchFamily="34" charset="0"/>
                <a:ea typeface="Times New Roman" panose="02020603050405020304" pitchFamily="18" charset="0"/>
              </a:rPr>
              <a:t>davranışlardır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Ebeveynler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bir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kardeşin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diğerine</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gösterebileceği</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sertlik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karşısında</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sık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sık</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şoka</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uğrasalar</a:t>
            </a:r>
            <a:r>
              <a:rPr lang="en-US" b="1" dirty="0">
                <a:solidFill>
                  <a:srgbClr val="403152"/>
                </a:solidFill>
                <a:latin typeface="Calibri" panose="020F0502020204030204" pitchFamily="34" charset="0"/>
                <a:ea typeface="Times New Roman" panose="02020603050405020304" pitchFamily="18" charset="0"/>
              </a:rPr>
              <a:t> da, </a:t>
            </a:r>
            <a:r>
              <a:rPr lang="en-US" b="1" dirty="0" err="1">
                <a:solidFill>
                  <a:srgbClr val="403152"/>
                </a:solidFill>
                <a:latin typeface="Calibri" panose="020F0502020204030204" pitchFamily="34" charset="0"/>
                <a:ea typeface="Times New Roman" panose="02020603050405020304" pitchFamily="18" charset="0"/>
              </a:rPr>
              <a:t>bu</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gerilim</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sosyal</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gelişimin</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yararlı</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ve</a:t>
            </a:r>
            <a:r>
              <a:rPr lang="en-US" b="1" dirty="0">
                <a:solidFill>
                  <a:srgbClr val="403152"/>
                </a:solidFill>
                <a:latin typeface="Calibri" panose="020F0502020204030204" pitchFamily="34" charset="0"/>
                <a:ea typeface="Times New Roman" panose="02020603050405020304" pitchFamily="18" charset="0"/>
              </a:rPr>
              <a:t> normal </a:t>
            </a:r>
            <a:r>
              <a:rPr lang="en-US" b="1" dirty="0" err="1">
                <a:solidFill>
                  <a:srgbClr val="403152"/>
                </a:solidFill>
                <a:latin typeface="Calibri" panose="020F0502020204030204" pitchFamily="34" charset="0"/>
                <a:ea typeface="Times New Roman" panose="02020603050405020304" pitchFamily="18" charset="0"/>
              </a:rPr>
              <a:t>bir</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aşaması</a:t>
            </a:r>
            <a:r>
              <a:rPr lang="en-US" b="1" dirty="0">
                <a:solidFill>
                  <a:srgbClr val="403152"/>
                </a:solidFill>
                <a:latin typeface="Calibri" panose="020F0502020204030204" pitchFamily="34" charset="0"/>
                <a:ea typeface="Times New Roman" panose="02020603050405020304" pitchFamily="18" charset="0"/>
              </a:rPr>
              <a:t> </a:t>
            </a:r>
            <a:r>
              <a:rPr lang="en-US" b="1" dirty="0" err="1">
                <a:solidFill>
                  <a:srgbClr val="403152"/>
                </a:solidFill>
                <a:latin typeface="Calibri" panose="020F0502020204030204" pitchFamily="34" charset="0"/>
                <a:ea typeface="Times New Roman" panose="02020603050405020304" pitchFamily="18" charset="0"/>
              </a:rPr>
              <a:t>olabilir</a:t>
            </a:r>
            <a:r>
              <a:rPr lang="en-US" b="1" dirty="0">
                <a:solidFill>
                  <a:srgbClr val="403152"/>
                </a:solidFill>
                <a:latin typeface="Calibri" panose="020F0502020204030204" pitchFamily="34" charset="0"/>
                <a:ea typeface="Times New Roman" panose="02020603050405020304" pitchFamily="18" charset="0"/>
              </a:rPr>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606591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606591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6065912"/>
            <a:ext cx="1584176" cy="792088"/>
          </a:xfrm>
          <a:prstGeom prst="rect">
            <a:avLst/>
          </a:prstGeom>
        </p:spPr>
      </p:pic>
    </p:spTree>
    <p:extLst>
      <p:ext uri="{BB962C8B-B14F-4D97-AF65-F5344CB8AC3E}">
        <p14:creationId xmlns:p14="http://schemas.microsoft.com/office/powerpoint/2010/main" val="2807537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30CC3AF2-0A6F-4F84-A783-19931DAB1B54}"/>
              </a:ext>
            </a:extLst>
          </p:cNvPr>
          <p:cNvSpPr>
            <a:spLocks noGrp="1"/>
          </p:cNvSpPr>
          <p:nvPr>
            <p:ph type="title"/>
          </p:nvPr>
        </p:nvSpPr>
        <p:spPr/>
        <p:txBody>
          <a:bodyPr/>
          <a:lstStyle/>
          <a:p>
            <a:r>
              <a:rPr lang="en-US" dirty="0" err="1">
                <a:solidFill>
                  <a:schemeClr val="bg2"/>
                </a:solidFill>
                <a:latin typeface="Calibri" panose="020F0502020204030204" pitchFamily="34" charset="0"/>
                <a:ea typeface="Times New Roman" panose="02020603050405020304" pitchFamily="18" charset="0"/>
              </a:rPr>
              <a:t>Engelli</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çocukların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kardeşlerinin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neye</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ihtiyacı</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var</a:t>
            </a:r>
            <a:r>
              <a:rPr lang="en-US" dirty="0">
                <a:solidFill>
                  <a:schemeClr val="bg2"/>
                </a:solidFill>
                <a:latin typeface="Calibri" panose="020F0502020204030204" pitchFamily="34" charset="0"/>
                <a:ea typeface="Times New Roman" panose="02020603050405020304" pitchFamily="18" charset="0"/>
              </a:rPr>
              <a:t>?</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 xmlns:a16="http://schemas.microsoft.com/office/drawing/2014/main" id="{FA9AC760-67DD-49E6-9964-212530195FE8}"/>
              </a:ext>
            </a:extLst>
          </p:cNvPr>
          <p:cNvSpPr>
            <a:spLocks noGrp="1"/>
          </p:cNvSpPr>
          <p:nvPr>
            <p:ph idx="1"/>
          </p:nvPr>
        </p:nvSpPr>
        <p:spPr>
          <a:xfrm>
            <a:off x="971600" y="2060848"/>
            <a:ext cx="6345260" cy="3886944"/>
          </a:xfrm>
        </p:spPr>
        <p:txBody>
          <a:bodyPr>
            <a:normAutofit fontScale="85000" lnSpcReduction="20000"/>
          </a:bodyPr>
          <a:lstStyle/>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Aile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üyelerinden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beklentiler</a:t>
            </a:r>
            <a:endParaRPr lang="en-GB" b="1" dirty="0">
              <a:solidFill>
                <a:srgbClr val="403152"/>
              </a:solidFill>
              <a:latin typeface="Calibri" panose="020F0502020204030204" pitchFamily="34" charset="0"/>
              <a:ea typeface="Times New Roman" panose="02020603050405020304" pitchFamily="18" charset="0"/>
            </a:endParaRPr>
          </a:p>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Ailelerin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özel</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gereksinimli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çocuklarından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beklentileri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yüksek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olduğunda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herkes</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bundan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yararlanır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Yetişkinler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olarak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tipik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kardeşlerinin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hayatında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önemli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rol</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oynar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Ebeveynler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özel</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ihtiyaçları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çocuklarına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yetişkinler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kadar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özerk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olmalarını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sağlayacak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beceriler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geliştirmelerinde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yardımcı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olarak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tipik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yardımcı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olabilir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Ebeveynler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mümkün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olduğunca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özel</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gereksinimli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çocuklarından</a:t>
            </a:r>
            <a:r>
              <a:rPr lang="en-GB" b="1" dirty="0">
                <a:solidFill>
                  <a:srgbClr val="403152"/>
                </a:solidFill>
                <a:latin typeface="Calibri" panose="020F0502020204030204" pitchFamily="34" charset="0"/>
                <a:ea typeface="Times New Roman" panose="02020603050405020304" pitchFamily="18" charset="0"/>
              </a:rPr>
              <a:t> normal </a:t>
            </a:r>
            <a:r>
              <a:rPr lang="en-GB" b="1" dirty="0" err="1">
                <a:solidFill>
                  <a:srgbClr val="403152"/>
                </a:solidFill>
                <a:latin typeface="Calibri" panose="020F0502020204030204" pitchFamily="34" charset="0"/>
                <a:ea typeface="Times New Roman" panose="02020603050405020304" pitchFamily="18" charset="0"/>
              </a:rPr>
              <a:t>çocukları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aynı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beklentilere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sahip</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olmalıdır</a:t>
            </a:r>
            <a:r>
              <a:rPr lang="en-GB" b="1" dirty="0">
                <a:solidFill>
                  <a:srgbClr val="403152"/>
                </a:solidFill>
                <a:latin typeface="Calibri" panose="020F0502020204030204" pitchFamily="34" charset="0"/>
                <a:ea typeface="Times New Roman" panose="02020603050405020304" pitchFamily="18" charset="0"/>
              </a:rPr>
              <a:t>. Bu </a:t>
            </a:r>
            <a:r>
              <a:rPr lang="en-GB" b="1" dirty="0" err="1">
                <a:solidFill>
                  <a:srgbClr val="403152"/>
                </a:solidFill>
                <a:latin typeface="Calibri" panose="020F0502020204030204" pitchFamily="34" charset="0"/>
                <a:ea typeface="Times New Roman" panose="02020603050405020304" pitchFamily="18" charset="0"/>
              </a:rPr>
              <a:t>şekilde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evde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farklı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için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başka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kurallar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varken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dile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getirdiği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memnuniyetsizlik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onların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gelişimini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teşvik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etmekle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kalmaz</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aynı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zamanda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azalır</a:t>
            </a:r>
            <a:r>
              <a:rPr lang="en-GB" b="1" dirty="0">
                <a:solidFill>
                  <a:srgbClr val="403152"/>
                </a:solidFill>
                <a:latin typeface="Calibri" panose="020F0502020204030204" pitchFamily="34" charset="0"/>
                <a:ea typeface="Times New Roman" panose="02020603050405020304" pitchFamily="18" charset="0"/>
              </a:rPr>
              <a:t>.</a:t>
            </a:r>
          </a:p>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Güvenli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çevre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hakkı</a:t>
            </a:r>
            <a:endParaRPr lang="en-GB" b="1" dirty="0">
              <a:solidFill>
                <a:srgbClr val="403152"/>
              </a:solidFill>
              <a:latin typeface="Calibri" panose="020F0502020204030204" pitchFamily="34" charset="0"/>
              <a:ea typeface="Times New Roman" panose="02020603050405020304" pitchFamily="18" charset="0"/>
            </a:endParaRPr>
          </a:p>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Bazı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zor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davranışları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kardeşleriyle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birlikte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yaşarlar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Diğerleri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yaşlarının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ötesinde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sorumluluklar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alırlar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bu</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onları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savunmasız</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duruma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sokar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özel</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ihtiyaçları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gösterilen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ilgi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kadar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kasalarına</a:t>
            </a:r>
            <a:r>
              <a:rPr lang="en-GB" b="1" dirty="0">
                <a:solidFill>
                  <a:srgbClr val="403152"/>
                </a:solidFill>
                <a:latin typeface="Calibri" panose="020F0502020204030204" pitchFamily="34" charset="0"/>
                <a:ea typeface="Times New Roman" panose="02020603050405020304" pitchFamily="18" charset="0"/>
              </a:rPr>
              <a:t> da </a:t>
            </a:r>
            <a:r>
              <a:rPr lang="en-GB" b="1" dirty="0" err="1">
                <a:solidFill>
                  <a:srgbClr val="403152"/>
                </a:solidFill>
                <a:latin typeface="Calibri" panose="020F0502020204030204" pitchFamily="34" charset="0"/>
                <a:ea typeface="Times New Roman" panose="02020603050405020304" pitchFamily="18" charset="0"/>
              </a:rPr>
              <a:t>eşit</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ilgi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gösterilmesini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hak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ediyor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Tüm</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aile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üyelerinin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güvenliğini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sağlamak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önemlidir</a:t>
            </a:r>
            <a:r>
              <a:rPr lang="en-GB" b="1" dirty="0">
                <a:solidFill>
                  <a:srgbClr val="403152"/>
                </a:solidFill>
                <a:latin typeface="Calibri" panose="020F0502020204030204" pitchFamily="34" charset="0"/>
                <a:ea typeface="Times New Roman" panose="02020603050405020304" pitchFamily="18" charset="0"/>
              </a:rPr>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6021074"/>
            <a:ext cx="2232248" cy="647115"/>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6021288"/>
            <a:ext cx="1115616" cy="648072"/>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6021288"/>
            <a:ext cx="1584176" cy="648072"/>
          </a:xfrm>
          <a:prstGeom prst="rect">
            <a:avLst/>
          </a:prstGeom>
        </p:spPr>
      </p:pic>
    </p:spTree>
    <p:extLst>
      <p:ext uri="{BB962C8B-B14F-4D97-AF65-F5344CB8AC3E}">
        <p14:creationId xmlns:p14="http://schemas.microsoft.com/office/powerpoint/2010/main" val="72051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5970" y="838200"/>
            <a:ext cx="6343672" cy="798763"/>
          </a:xfrm>
        </p:spPr>
        <p:txBody>
          <a:bodyPr/>
          <a:lstStyle/>
          <a:p>
            <a:r>
              <a:rPr lang="en-US" dirty="0"/>
              <a:t/>
            </a:r>
            <a:br>
              <a:rPr lang="en-US" dirty="0"/>
            </a:br>
            <a:r>
              <a:rPr lang="en-US" dirty="0" err="1"/>
              <a:t>Bir</a:t>
            </a:r>
            <a:r>
              <a:rPr lang="en-US" dirty="0"/>
              <a:t> </a:t>
            </a:r>
            <a:r>
              <a:rPr lang="en-US" dirty="0" err="1"/>
              <a:t>anne</a:t>
            </a:r>
            <a:r>
              <a:rPr lang="en-US" dirty="0"/>
              <a:t> </a:t>
            </a:r>
            <a:r>
              <a:rPr lang="en-US" dirty="0" err="1"/>
              <a:t>ve</a:t>
            </a:r>
            <a:r>
              <a:rPr lang="en-US" dirty="0"/>
              <a:t> </a:t>
            </a:r>
            <a:r>
              <a:rPr lang="en-US" dirty="0" err="1"/>
              <a:t>engelli</a:t>
            </a:r>
            <a:r>
              <a:rPr lang="en-US" dirty="0"/>
              <a:t> </a:t>
            </a:r>
            <a:r>
              <a:rPr lang="en-US" dirty="0" err="1"/>
              <a:t>oğlunun</a:t>
            </a:r>
            <a:r>
              <a:rPr lang="en-US" dirty="0"/>
              <a:t> </a:t>
            </a:r>
            <a:r>
              <a:rPr lang="en-US" dirty="0" err="1"/>
              <a:t>hayatından</a:t>
            </a:r>
            <a:r>
              <a:rPr lang="en-US" dirty="0"/>
              <a:t> </a:t>
            </a:r>
            <a:r>
              <a:rPr lang="en-US" dirty="0" err="1"/>
              <a:t>bir</a:t>
            </a:r>
            <a:r>
              <a:rPr lang="en-US" dirty="0"/>
              <a:t> </a:t>
            </a:r>
            <a:r>
              <a:rPr lang="en-US" dirty="0" err="1"/>
              <a:t>gün</a:t>
            </a:r>
            <a:endParaRPr lang="en-US" dirty="0"/>
          </a:p>
        </p:txBody>
      </p:sp>
      <p:sp>
        <p:nvSpPr>
          <p:cNvPr id="3" name="Θέση περιεχομένου 2"/>
          <p:cNvSpPr>
            <a:spLocks noGrp="1"/>
          </p:cNvSpPr>
          <p:nvPr>
            <p:ph idx="1"/>
          </p:nvPr>
        </p:nvSpPr>
        <p:spPr/>
        <p:txBody>
          <a:bodyPr/>
          <a:lstStyle/>
          <a:p>
            <a:pPr lvl="0">
              <a:buNone/>
            </a:pPr>
            <a:r>
              <a:rPr lang="en-US" dirty="0">
                <a:hlinkClick r:id="rId2"/>
              </a:rPr>
              <a:t>https://www.youtube.com/watch?v=YWrSn-fnRtc</a:t>
            </a:r>
            <a:endParaRPr lang="el-GR" dirty="0"/>
          </a:p>
          <a:p>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259632" y="515719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516216" y="515719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4211960" y="5157192"/>
            <a:ext cx="1584176" cy="792088"/>
          </a:xfrm>
          <a:prstGeom prst="rect">
            <a:avLst/>
          </a:prstGeom>
        </p:spPr>
      </p:pic>
    </p:spTree>
    <p:extLst>
      <p:ext uri="{BB962C8B-B14F-4D97-AF65-F5344CB8AC3E}">
        <p14:creationId xmlns:p14="http://schemas.microsoft.com/office/powerpoint/2010/main" val="38440793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D5E0C60-4E75-4615-BD29-B0403B4296E4}"/>
              </a:ext>
            </a:extLst>
          </p:cNvPr>
          <p:cNvSpPr>
            <a:spLocks noGrp="1"/>
          </p:cNvSpPr>
          <p:nvPr>
            <p:ph type="title"/>
          </p:nvPr>
        </p:nvSpPr>
        <p:spPr/>
        <p:txBody>
          <a:bodyPr/>
          <a:lstStyle/>
          <a:p>
            <a:r>
              <a:rPr lang="en-US" dirty="0" err="1">
                <a:solidFill>
                  <a:schemeClr val="bg2"/>
                </a:solidFill>
                <a:latin typeface="Calibri" panose="020F0502020204030204" pitchFamily="34" charset="0"/>
                <a:ea typeface="Times New Roman" panose="02020603050405020304" pitchFamily="18" charset="0"/>
              </a:rPr>
              <a:t>Engelli</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çocukların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kardeşlerinin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neye</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ihtiyacı</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var</a:t>
            </a:r>
            <a:r>
              <a:rPr lang="en-US" dirty="0">
                <a:solidFill>
                  <a:schemeClr val="bg2"/>
                </a:solidFill>
                <a:latin typeface="Calibri" panose="020F0502020204030204" pitchFamily="34" charset="0"/>
                <a:ea typeface="Times New Roman" panose="02020603050405020304" pitchFamily="18" charset="0"/>
              </a:rPr>
              <a:t>?</a:t>
            </a:r>
            <a:endParaRPr lang="el-GR" dirty="0"/>
          </a:p>
        </p:txBody>
      </p:sp>
      <p:sp>
        <p:nvSpPr>
          <p:cNvPr id="3" name="Θέση περιεχομένου 2">
            <a:extLst>
              <a:ext uri="{FF2B5EF4-FFF2-40B4-BE49-F238E27FC236}">
                <a16:creationId xmlns="" xmlns:a16="http://schemas.microsoft.com/office/drawing/2014/main" id="{3FF5F29E-4C96-40CA-90EA-89353E37C0ED}"/>
              </a:ext>
            </a:extLst>
          </p:cNvPr>
          <p:cNvSpPr>
            <a:spLocks noGrp="1"/>
          </p:cNvSpPr>
          <p:nvPr>
            <p:ph idx="1"/>
          </p:nvPr>
        </p:nvSpPr>
        <p:spPr>
          <a:xfrm>
            <a:off x="864382" y="2132856"/>
            <a:ext cx="6345260" cy="3886944"/>
          </a:xfrm>
        </p:spPr>
        <p:txBody>
          <a:bodyPr>
            <a:normAutofit fontScale="92500" lnSpcReduction="20000"/>
          </a:bodyPr>
          <a:lstStyle/>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Benzer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durumlarda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akranlarla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tanışma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imkanı</a:t>
            </a:r>
            <a:endParaRPr lang="en-GB" b="1" dirty="0">
              <a:solidFill>
                <a:srgbClr val="403152"/>
              </a:solidFill>
              <a:latin typeface="Calibri" panose="020F0502020204030204" pitchFamily="34" charset="0"/>
              <a:ea typeface="Times New Roman" panose="02020603050405020304" pitchFamily="18" charset="0"/>
            </a:endParaRPr>
          </a:p>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Ebeveynlerin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benzer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sorunlarla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karşılaşan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diğer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ebeveynlerle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tanışması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iletişim</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kurması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önemli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olduğundan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özel</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ihtiyaçları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diğer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tipik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çocuklarla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tanışmaktan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yararlanabilir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Yetişkinler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için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olduğu</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gibi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için</a:t>
            </a:r>
            <a:r>
              <a:rPr lang="en-GB" b="1" dirty="0">
                <a:solidFill>
                  <a:srgbClr val="403152"/>
                </a:solidFill>
                <a:latin typeface="Calibri" panose="020F0502020204030204" pitchFamily="34" charset="0"/>
                <a:ea typeface="Times New Roman" panose="02020603050405020304" pitchFamily="18" charset="0"/>
              </a:rPr>
              <a:t> de </a:t>
            </a:r>
            <a:r>
              <a:rPr lang="en-GB" b="1" dirty="0" err="1">
                <a:solidFill>
                  <a:srgbClr val="403152"/>
                </a:solidFill>
                <a:latin typeface="Calibri" panose="020F0502020204030204" pitchFamily="34" charset="0"/>
                <a:ea typeface="Times New Roman" panose="02020603050405020304" pitchFamily="18" charset="0"/>
              </a:rPr>
              <a:t>bu</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özel</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sevinçleri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endişeleri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olanın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sadece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kendileri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olmadığını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bilmek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önemlidir</a:t>
            </a:r>
            <a:r>
              <a:rPr lang="en-GB" b="1" dirty="0">
                <a:solidFill>
                  <a:srgbClr val="403152"/>
                </a:solidFill>
                <a:latin typeface="Calibri" panose="020F0502020204030204" pitchFamily="34" charset="0"/>
                <a:ea typeface="Times New Roman" panose="02020603050405020304" pitchFamily="18" charset="0"/>
              </a:rPr>
              <a:t>.</a:t>
            </a:r>
          </a:p>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Bilgiye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ulaşmak</a:t>
            </a:r>
            <a:endParaRPr lang="en-GB" b="1" dirty="0">
              <a:solidFill>
                <a:srgbClr val="403152"/>
              </a:solidFill>
              <a:latin typeface="Calibri" panose="020F0502020204030204" pitchFamily="34" charset="0"/>
              <a:ea typeface="Times New Roman" panose="02020603050405020304" pitchFamily="18" charset="0"/>
            </a:endParaRPr>
          </a:p>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Kardeşler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yaşamları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boyunca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kardeşlerinin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engelleri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tedavileri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sonuçları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hakkında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bilgiye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ihtiyaç</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duyarlar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Ebeveynler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aktif</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olarak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faydalı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bilgiler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sağlamalıdır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Bilgileri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anlama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hatırlama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yeteneği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arttıkça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konuşmaların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tekrarlanması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gerekir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bu</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konuşmaları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başlatması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gereken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ebeveynlerdir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genellikle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anne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babalarını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üzeceklerinden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korktukları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veya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duygularından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utandıkları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için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endişelerini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veya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şikayetlerini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dile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getirmezler</a:t>
            </a:r>
            <a:r>
              <a:rPr lang="en-GB" b="1" dirty="0">
                <a:solidFill>
                  <a:srgbClr val="403152"/>
                </a:solidFill>
                <a:latin typeface="Calibri" panose="020F0502020204030204" pitchFamily="34" charset="0"/>
                <a:ea typeface="Times New Roman" panose="02020603050405020304" pitchFamily="18" charset="0"/>
              </a:rPr>
              <a:t>.</a:t>
            </a:r>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6165156"/>
            <a:ext cx="2232248" cy="691673"/>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6165304"/>
            <a:ext cx="1115616" cy="692696"/>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6165304"/>
            <a:ext cx="1584176" cy="692696"/>
          </a:xfrm>
          <a:prstGeom prst="rect">
            <a:avLst/>
          </a:prstGeom>
        </p:spPr>
      </p:pic>
    </p:spTree>
    <p:extLst>
      <p:ext uri="{BB962C8B-B14F-4D97-AF65-F5344CB8AC3E}">
        <p14:creationId xmlns:p14="http://schemas.microsoft.com/office/powerpoint/2010/main" val="2040709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B9A43BE6-7CC3-4C11-B5D2-FE98CFE6A4DC}"/>
              </a:ext>
            </a:extLst>
          </p:cNvPr>
          <p:cNvSpPr>
            <a:spLocks noGrp="1"/>
          </p:cNvSpPr>
          <p:nvPr>
            <p:ph type="title"/>
          </p:nvPr>
        </p:nvSpPr>
        <p:spPr/>
        <p:txBody>
          <a:bodyPr/>
          <a:lstStyle/>
          <a:p>
            <a:r>
              <a:rPr lang="en-US" dirty="0" err="1">
                <a:solidFill>
                  <a:schemeClr val="bg2"/>
                </a:solidFill>
                <a:latin typeface="Calibri" panose="020F0502020204030204" pitchFamily="34" charset="0"/>
                <a:ea typeface="Times New Roman" panose="02020603050405020304" pitchFamily="18" charset="0"/>
              </a:rPr>
              <a:t>Engelli</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çocukların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kardeşlerinin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neye</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ihtiyacı</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var</a:t>
            </a:r>
            <a:r>
              <a:rPr lang="en-US" dirty="0">
                <a:solidFill>
                  <a:schemeClr val="bg2"/>
                </a:solidFill>
                <a:latin typeface="Calibri" panose="020F0502020204030204" pitchFamily="34" charset="0"/>
                <a:ea typeface="Times New Roman" panose="02020603050405020304" pitchFamily="18" charset="0"/>
              </a:rPr>
              <a:t>?</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 xmlns:a16="http://schemas.microsoft.com/office/drawing/2014/main" id="{65333C26-EA60-4637-A0A4-85D96626E745}"/>
              </a:ext>
            </a:extLst>
          </p:cNvPr>
          <p:cNvSpPr>
            <a:spLocks noGrp="1"/>
          </p:cNvSpPr>
          <p:nvPr>
            <p:ph idx="1"/>
          </p:nvPr>
        </p:nvSpPr>
        <p:spPr>
          <a:xfrm>
            <a:off x="827584" y="2204864"/>
            <a:ext cx="6345260" cy="3530600"/>
          </a:xfrm>
        </p:spPr>
        <p:txBody>
          <a:bodyPr>
            <a:normAutofit lnSpcReduction="10000"/>
          </a:bodyPr>
          <a:lstStyle/>
          <a:p>
            <a:pPr marL="457200"/>
            <a:r>
              <a:rPr lang="en-US" dirty="0" err="1">
                <a:solidFill>
                  <a:srgbClr val="403152"/>
                </a:solidFill>
                <a:latin typeface="Calibri" panose="020F0502020204030204" pitchFamily="34" charset="0"/>
                <a:ea typeface="Times New Roman" panose="02020603050405020304" pitchFamily="18" charset="0"/>
              </a:rPr>
              <a:t>Küçük</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yaşlardan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itibaren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kardeşler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gelecekte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engelli</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kardeşlerine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karşı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sahip</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olacakları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sorumluluklar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konusunda</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endişelenirler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Ebeveynler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engelli</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çocuklarının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geleceği</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için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planlar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yapan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bu</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planları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yaparken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onların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önerilerini</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dinleyen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alternatif</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planlar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düşünen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ve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hayatlarının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farklı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evrelerinde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çocuklarının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müsaitlik</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durumunun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değişebileceğini</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fark</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eden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tipik</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çocuklarına</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güven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verebilirler</a:t>
            </a:r>
            <a:r>
              <a:rPr lang="en-US" dirty="0">
                <a:solidFill>
                  <a:srgbClr val="403152"/>
                </a:solidFill>
                <a:latin typeface="Calibri" panose="020F0502020204030204" pitchFamily="34" charset="0"/>
                <a:ea typeface="Times New Roman" panose="02020603050405020304" pitchFamily="18" charset="0"/>
              </a:rPr>
              <a:t>.</a:t>
            </a:r>
          </a:p>
          <a:p>
            <a:pPr marL="457200"/>
            <a:r>
              <a:rPr lang="en-US" dirty="0" err="1">
                <a:solidFill>
                  <a:srgbClr val="403152"/>
                </a:solidFill>
                <a:latin typeface="Calibri" panose="020F0502020204030204" pitchFamily="34" charset="0"/>
                <a:ea typeface="Times New Roman" panose="02020603050405020304" pitchFamily="18" charset="0"/>
              </a:rPr>
              <a:t>Kız</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çocukları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genellikle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yaşlı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ebeveynlerine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bakan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aile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üyeleridir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Benzer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şekilde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yetişkin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kız</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çocukları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ebeveynleri</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artık</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bunu</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yapamayacak</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durumdayken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genellikle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engelli</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kardeşe</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bakarlar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Cinsiyetleri</a:t>
            </a:r>
            <a:r>
              <a:rPr lang="en-US" dirty="0">
                <a:solidFill>
                  <a:srgbClr val="403152"/>
                </a:solidFill>
                <a:latin typeface="Calibri" panose="020F0502020204030204" pitchFamily="34" charset="0"/>
                <a:ea typeface="Times New Roman" panose="02020603050405020304" pitchFamily="18" charset="0"/>
              </a:rPr>
              <a:t> ne </a:t>
            </a:r>
            <a:r>
              <a:rPr lang="en-US" dirty="0" err="1">
                <a:solidFill>
                  <a:srgbClr val="403152"/>
                </a:solidFill>
                <a:latin typeface="Calibri" panose="020F0502020204030204" pitchFamily="34" charset="0"/>
                <a:ea typeface="Times New Roman" panose="02020603050405020304" pitchFamily="18" charset="0"/>
              </a:rPr>
              <a:t>olursa</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olsun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kardeşler</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arasında</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sorumlulukların</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eşit</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paylaşımını</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araştırmak</a:t>
            </a:r>
            <a:r>
              <a:rPr lang="en-US" dirty="0">
                <a:solidFill>
                  <a:srgbClr val="403152"/>
                </a:solidFill>
                <a:latin typeface="Calibri" panose="020F0502020204030204" pitchFamily="34" charset="0"/>
                <a:ea typeface="Times New Roman" panose="02020603050405020304" pitchFamily="18" charset="0"/>
              </a:rPr>
              <a:t> </a:t>
            </a:r>
            <a:r>
              <a:rPr lang="en-US" dirty="0" err="1">
                <a:solidFill>
                  <a:srgbClr val="403152"/>
                </a:solidFill>
                <a:latin typeface="Calibri" panose="020F0502020204030204" pitchFamily="34" charset="0"/>
                <a:ea typeface="Times New Roman" panose="02020603050405020304" pitchFamily="18" charset="0"/>
              </a:rPr>
              <a:t>önemlidir</a:t>
            </a:r>
            <a:r>
              <a:rPr lang="en-US" dirty="0">
                <a:solidFill>
                  <a:srgbClr val="403152"/>
                </a:solidFill>
                <a:latin typeface="Calibri" panose="020F0502020204030204" pitchFamily="34" charset="0"/>
                <a:ea typeface="Times New Roman" panose="02020603050405020304" pitchFamily="18" charset="0"/>
              </a:rPr>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77272"/>
            <a:ext cx="1584176" cy="792088"/>
          </a:xfrm>
          <a:prstGeom prst="rect">
            <a:avLst/>
          </a:prstGeom>
        </p:spPr>
      </p:pic>
    </p:spTree>
    <p:extLst>
      <p:ext uri="{BB962C8B-B14F-4D97-AF65-F5344CB8AC3E}">
        <p14:creationId xmlns:p14="http://schemas.microsoft.com/office/powerpoint/2010/main" val="37845802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2380262-6851-4A86-AA2F-81ECF49C2072}"/>
              </a:ext>
            </a:extLst>
          </p:cNvPr>
          <p:cNvSpPr>
            <a:spLocks noGrp="1"/>
          </p:cNvSpPr>
          <p:nvPr>
            <p:ph type="title"/>
          </p:nvPr>
        </p:nvSpPr>
        <p:spPr/>
        <p:txBody>
          <a:bodyPr/>
          <a:lstStyle/>
          <a:p>
            <a:r>
              <a:rPr lang="en-US" dirty="0" err="1">
                <a:solidFill>
                  <a:schemeClr val="bg2"/>
                </a:solidFill>
                <a:latin typeface="Calibri" panose="020F0502020204030204" pitchFamily="34" charset="0"/>
                <a:ea typeface="Times New Roman" panose="02020603050405020304" pitchFamily="18" charset="0"/>
              </a:rPr>
              <a:t>Engelli</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çocukların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kardeşlerinin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neye</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ihtiyacı</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var</a:t>
            </a:r>
            <a:r>
              <a:rPr lang="en-US" dirty="0">
                <a:solidFill>
                  <a:schemeClr val="bg2"/>
                </a:solidFill>
                <a:latin typeface="Calibri" panose="020F0502020204030204" pitchFamily="34" charset="0"/>
                <a:ea typeface="Times New Roman" panose="02020603050405020304" pitchFamily="18" charset="0"/>
              </a:rPr>
              <a:t>?</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 xmlns:a16="http://schemas.microsoft.com/office/drawing/2014/main" id="{077CEE20-CD73-474B-B8D3-01AF68674960}"/>
              </a:ext>
            </a:extLst>
          </p:cNvPr>
          <p:cNvSpPr>
            <a:spLocks noGrp="1"/>
          </p:cNvSpPr>
          <p:nvPr>
            <p:ph idx="1"/>
          </p:nvPr>
        </p:nvSpPr>
        <p:spPr>
          <a:xfrm>
            <a:off x="755576" y="2060848"/>
            <a:ext cx="6345260" cy="3530600"/>
          </a:xfrm>
        </p:spPr>
        <p:txBody>
          <a:bodyPr>
            <a:normAutofit fontScale="92500" lnSpcReduction="10000"/>
          </a:bodyPr>
          <a:lstStyle/>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Tipik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için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t>
            </a:r>
            <a:endParaRPr lang="en-GB" b="1" dirty="0">
              <a:solidFill>
                <a:srgbClr val="403152"/>
              </a:solidFill>
              <a:latin typeface="Calibri" panose="020F0502020204030204" pitchFamily="34" charset="0"/>
              <a:ea typeface="Times New Roman" panose="02020603050405020304" pitchFamily="18" charset="0"/>
            </a:endParaRPr>
          </a:p>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Çocukların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kendilerini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birey</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olarak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önemsediklerini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ebeveynlerinin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sözlerinden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eylemlerinden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bilmeleri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önemlidir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Ebeveynler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tipik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kardeşleriyle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yürüyüşe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çıkmak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veya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küçük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aktiviteye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katılmak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için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yoğun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programlarından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biraz</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zaman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bulduklarında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yanlarında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olacakları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mesajını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iletirler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çeşitli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konularda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iletişim</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deneyimi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için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iyi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fırsat</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yaratırlar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çocuğu</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ilgilendirebilir</a:t>
            </a:r>
            <a:r>
              <a:rPr lang="en-GB" b="1" dirty="0">
                <a:solidFill>
                  <a:srgbClr val="403152"/>
                </a:solidFill>
                <a:latin typeface="Calibri" panose="020F0502020204030204" pitchFamily="34" charset="0"/>
                <a:ea typeface="Times New Roman" panose="02020603050405020304" pitchFamily="18" charset="0"/>
              </a:rPr>
              <a:t>.</a:t>
            </a:r>
          </a:p>
          <a:p>
            <a:pPr lvl="0">
              <a:buFont typeface="Symbol" panose="05050102010706020507" pitchFamily="18" charset="2"/>
              <a:buChar char=""/>
            </a:pPr>
            <a:r>
              <a:rPr lang="en-GB" b="1" dirty="0">
                <a:solidFill>
                  <a:srgbClr val="403152"/>
                </a:solidFill>
                <a:latin typeface="Calibri" panose="020F0502020204030204" pitchFamily="34" charset="0"/>
                <a:ea typeface="Times New Roman" panose="02020603050405020304" pitchFamily="18" charset="0"/>
              </a:rPr>
              <a:t>Her </a:t>
            </a:r>
            <a:r>
              <a:rPr lang="en-GB" b="1" dirty="0" err="1">
                <a:solidFill>
                  <a:srgbClr val="403152"/>
                </a:solidFill>
                <a:latin typeface="Calibri" panose="020F0502020204030204" pitchFamily="34" charset="0"/>
                <a:ea typeface="Times New Roman" panose="02020603050405020304" pitchFamily="18" charset="0"/>
              </a:rPr>
              <a:t>çocuğun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başarısını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kutlayın</a:t>
            </a:r>
            <a:endParaRPr lang="en-GB" b="1" dirty="0">
              <a:solidFill>
                <a:srgbClr val="403152"/>
              </a:solidFill>
              <a:latin typeface="Calibri" panose="020F0502020204030204" pitchFamily="34" charset="0"/>
              <a:ea typeface="Times New Roman" panose="02020603050405020304" pitchFamily="18" charset="0"/>
            </a:endParaRPr>
          </a:p>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Engelli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çocuğun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ihtiyaçları</a:t>
            </a:r>
            <a:r>
              <a:rPr lang="en-GB" b="1" dirty="0">
                <a:solidFill>
                  <a:srgbClr val="403152"/>
                </a:solidFill>
                <a:latin typeface="Calibri" panose="020F0502020204030204" pitchFamily="34" charset="0"/>
                <a:ea typeface="Times New Roman" panose="02020603050405020304" pitchFamily="18" charset="0"/>
              </a:rPr>
              <a:t>, normal </a:t>
            </a:r>
            <a:r>
              <a:rPr lang="en-GB" b="1" dirty="0" err="1">
                <a:solidFill>
                  <a:srgbClr val="403152"/>
                </a:solidFill>
                <a:latin typeface="Calibri" panose="020F0502020204030204" pitchFamily="34" charset="0"/>
                <a:ea typeface="Times New Roman" panose="02020603050405020304" pitchFamily="18" charset="0"/>
              </a:rPr>
              <a:t>çocukların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ihtiyaçlarını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gölgede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bırakmamalıdır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Tüm</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ailenin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katılabilmesi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üyelerinin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başarılarını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kutlayabilmesi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için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gerekli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planlamaya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sahip</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olmak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önemlidir</a:t>
            </a:r>
            <a:r>
              <a:rPr lang="en-GB" b="1" dirty="0">
                <a:solidFill>
                  <a:srgbClr val="403152"/>
                </a:solidFill>
                <a:latin typeface="Calibri" panose="020F0502020204030204" pitchFamily="34" charset="0"/>
                <a:ea typeface="Times New Roman" panose="02020603050405020304" pitchFamily="18" charset="0"/>
              </a:rPr>
              <a:t>.</a:t>
            </a:r>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05264"/>
            <a:ext cx="2032318" cy="720080"/>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05264"/>
            <a:ext cx="935678" cy="721145"/>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05264"/>
            <a:ext cx="1442290" cy="721145"/>
          </a:xfrm>
          <a:prstGeom prst="rect">
            <a:avLst/>
          </a:prstGeom>
        </p:spPr>
      </p:pic>
    </p:spTree>
    <p:extLst>
      <p:ext uri="{BB962C8B-B14F-4D97-AF65-F5344CB8AC3E}">
        <p14:creationId xmlns:p14="http://schemas.microsoft.com/office/powerpoint/2010/main" val="14900201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608BF16-C152-473B-B43C-77F1A51F2D3A}"/>
              </a:ext>
            </a:extLst>
          </p:cNvPr>
          <p:cNvSpPr>
            <a:spLocks noGrp="1"/>
          </p:cNvSpPr>
          <p:nvPr>
            <p:ph type="title"/>
          </p:nvPr>
        </p:nvSpPr>
        <p:spPr/>
        <p:txBody>
          <a:bodyPr/>
          <a:lstStyle/>
          <a:p>
            <a:r>
              <a:rPr lang="tr-TR" dirty="0"/>
              <a:t>Engelli çocukların kardeşlerinin neye ihtiyacı var?</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 xmlns:a16="http://schemas.microsoft.com/office/drawing/2014/main" id="{926FD2CB-893F-4CE4-AFC1-B1A6DDB69775}"/>
              </a:ext>
            </a:extLst>
          </p:cNvPr>
          <p:cNvSpPr>
            <a:spLocks noGrp="1"/>
          </p:cNvSpPr>
          <p:nvPr>
            <p:ph idx="1"/>
          </p:nvPr>
        </p:nvSpPr>
        <p:spPr>
          <a:xfrm>
            <a:off x="971600" y="2348880"/>
            <a:ext cx="6345260" cy="3240360"/>
          </a:xfrm>
        </p:spPr>
        <p:txBody>
          <a:bodyPr>
            <a:normAutofit/>
          </a:bodyPr>
          <a:lstStyle/>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Ebeveyn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algısı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genellikle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engelliliğin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kendisi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kadar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önemlidir</a:t>
            </a:r>
            <a:endParaRPr lang="en-GB" b="1" dirty="0">
              <a:solidFill>
                <a:srgbClr val="403152"/>
              </a:solidFill>
              <a:latin typeface="Calibri" panose="020F0502020204030204" pitchFamily="34" charset="0"/>
              <a:ea typeface="Times New Roman" panose="02020603050405020304" pitchFamily="18" charset="0"/>
            </a:endParaRPr>
          </a:p>
          <a:p>
            <a:pPr lvl="0">
              <a:buFont typeface="Symbol" panose="05050102010706020507" pitchFamily="18" charset="2"/>
              <a:buChar char=""/>
            </a:pPr>
            <a:r>
              <a:rPr lang="en-GB" b="1" dirty="0" err="1">
                <a:solidFill>
                  <a:srgbClr val="403152"/>
                </a:solidFill>
                <a:latin typeface="Calibri" panose="020F0502020204030204" pitchFamily="34" charset="0"/>
                <a:ea typeface="Times New Roman" panose="02020603050405020304" pitchFamily="18" charset="0"/>
              </a:rPr>
              <a:t>Ebeveynlerin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çocuğun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engeline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yaptıkları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yorumun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tipik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uyumu</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üzerinde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engelin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kendisinden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daha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büyük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etkisi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olduğunu</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hatırlamaları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önemlidir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Ebeveynler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kendileri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için</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destek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bilgi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mola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aradıklarında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çocuklarına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dayanıklılıkları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tipik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karşı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sağlıklı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tutum</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davranışları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konusunda</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iyi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bir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örnek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verirler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dolaylı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olarak</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çocuklar</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ve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kardeşleri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arasındaki</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ilişkiye</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yardımcı</a:t>
            </a:r>
            <a:r>
              <a:rPr lang="en-GB" b="1" dirty="0">
                <a:solidFill>
                  <a:srgbClr val="403152"/>
                </a:solidFill>
                <a:latin typeface="Calibri" panose="020F0502020204030204" pitchFamily="34" charset="0"/>
                <a:ea typeface="Times New Roman" panose="02020603050405020304" pitchFamily="18" charset="0"/>
              </a:rPr>
              <a:t> </a:t>
            </a:r>
            <a:r>
              <a:rPr lang="en-GB" b="1" dirty="0" err="1">
                <a:solidFill>
                  <a:srgbClr val="403152"/>
                </a:solidFill>
                <a:latin typeface="Calibri" panose="020F0502020204030204" pitchFamily="34" charset="0"/>
                <a:ea typeface="Times New Roman" panose="02020603050405020304" pitchFamily="18" charset="0"/>
              </a:rPr>
              <a:t>olurlar</a:t>
            </a:r>
            <a:r>
              <a:rPr lang="en-GB" b="1" dirty="0">
                <a:solidFill>
                  <a:srgbClr val="403152"/>
                </a:solidFill>
                <a:latin typeface="Calibri" panose="020F0502020204030204" pitchFamily="34" charset="0"/>
                <a:ea typeface="Times New Roman" panose="02020603050405020304" pitchFamily="18" charset="0"/>
              </a:rPr>
              <a:t>.</a:t>
            </a:r>
            <a:endParaRPr lang="el-GR" sz="1800" dirty="0">
              <a:effectLst/>
              <a:latin typeface="Times New Roman" panose="02020603050405020304" pitchFamily="18" charset="0"/>
              <a:ea typeface="Times New Roman" panose="02020603050405020304" pitchFamily="18" charset="0"/>
            </a:endParaRPr>
          </a:p>
          <a:p>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805264"/>
            <a:ext cx="1584176" cy="792088"/>
          </a:xfrm>
          <a:prstGeom prst="rect">
            <a:avLst/>
          </a:prstGeom>
        </p:spPr>
      </p:pic>
    </p:spTree>
    <p:extLst>
      <p:ext uri="{BB962C8B-B14F-4D97-AF65-F5344CB8AC3E}">
        <p14:creationId xmlns:p14="http://schemas.microsoft.com/office/powerpoint/2010/main" val="16783690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A1271553-78F0-4AA4-9000-B3189F08A18B}"/>
              </a:ext>
            </a:extLst>
          </p:cNvPr>
          <p:cNvSpPr>
            <a:spLocks noGrp="1"/>
          </p:cNvSpPr>
          <p:nvPr>
            <p:ph type="title"/>
          </p:nvPr>
        </p:nvSpPr>
        <p:spPr>
          <a:xfrm>
            <a:off x="865970" y="838200"/>
            <a:ext cx="6343672" cy="1078632"/>
          </a:xfrm>
        </p:spPr>
        <p:txBody>
          <a:bodyPr/>
          <a:lstStyle/>
          <a:p>
            <a:r>
              <a:rPr lang="en-US" dirty="0" err="1">
                <a:solidFill>
                  <a:schemeClr val="bg2"/>
                </a:solidFill>
                <a:latin typeface="Calibri" panose="020F0502020204030204" pitchFamily="34" charset="0"/>
                <a:ea typeface="Times New Roman" panose="02020603050405020304" pitchFamily="18" charset="0"/>
              </a:rPr>
              <a:t>Engelli</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çocukların</a:t>
            </a:r>
            <a:r>
              <a:rPr lang="en-US" dirty="0">
                <a:solidFill>
                  <a:schemeClr val="bg2"/>
                </a:solidFill>
                <a:latin typeface="Calibri" panose="020F0502020204030204" pitchFamily="34" charset="0"/>
                <a:ea typeface="Times New Roman" panose="02020603050405020304" pitchFamily="18" charset="0"/>
              </a:rPr>
              <a:t> </a:t>
            </a:r>
            <a:r>
              <a:rPr lang="en-US" dirty="0" err="1">
                <a:solidFill>
                  <a:schemeClr val="bg2"/>
                </a:solidFill>
                <a:latin typeface="Calibri" panose="020F0502020204030204" pitchFamily="34" charset="0"/>
                <a:ea typeface="Times New Roman" panose="02020603050405020304" pitchFamily="18" charset="0"/>
              </a:rPr>
              <a:t>kardeşleri</a:t>
            </a:r>
            <a:r>
              <a:rPr lang="en-US" dirty="0">
                <a:solidFill>
                  <a:schemeClr val="bg2"/>
                </a:solidFill>
                <a:latin typeface="Calibri" panose="020F0502020204030204" pitchFamily="34" charset="0"/>
                <a:ea typeface="Times New Roman" panose="02020603050405020304" pitchFamily="18" charset="0"/>
              </a:rPr>
              <a:t> ne </a:t>
            </a:r>
            <a:r>
              <a:rPr lang="en-US" dirty="0" err="1">
                <a:solidFill>
                  <a:schemeClr val="bg2"/>
                </a:solidFill>
                <a:latin typeface="Calibri" panose="020F0502020204030204" pitchFamily="34" charset="0"/>
                <a:ea typeface="Times New Roman" panose="02020603050405020304" pitchFamily="18" charset="0"/>
              </a:rPr>
              <a:t>kazanıyor</a:t>
            </a:r>
            <a:r>
              <a:rPr lang="en-US" dirty="0">
                <a:solidFill>
                  <a:schemeClr val="bg2"/>
                </a:solidFill>
                <a:latin typeface="Calibri" panose="020F0502020204030204" pitchFamily="34" charset="0"/>
                <a:ea typeface="Times New Roman" panose="02020603050405020304" pitchFamily="18" charset="0"/>
              </a:rPr>
              <a:t>?</a:t>
            </a:r>
            <a:r>
              <a:rPr lang="el-GR" dirty="0">
                <a:solidFill>
                  <a:schemeClr val="bg2"/>
                </a:solidFill>
                <a:latin typeface="Times New Roman" panose="02020603050405020304" pitchFamily="18" charset="0"/>
                <a:ea typeface="Times New Roman" panose="02020603050405020304" pitchFamily="18" charset="0"/>
              </a:rPr>
              <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 xmlns:a16="http://schemas.microsoft.com/office/drawing/2014/main" id="{2C93B238-296D-489D-B4C3-27F6326D4720}"/>
              </a:ext>
            </a:extLst>
          </p:cNvPr>
          <p:cNvSpPr>
            <a:spLocks noGrp="1"/>
          </p:cNvSpPr>
          <p:nvPr>
            <p:ph idx="1"/>
          </p:nvPr>
        </p:nvSpPr>
        <p:spPr>
          <a:xfrm>
            <a:off x="899592" y="2132856"/>
            <a:ext cx="6345260" cy="3530600"/>
          </a:xfrm>
        </p:spPr>
        <p:txBody>
          <a:bodyPr>
            <a:normAutofit fontScale="85000" lnSpcReduction="20000"/>
          </a:bodyPr>
          <a:lstStyle/>
          <a:p>
            <a:r>
              <a:rPr lang="en-GB" dirty="0" err="1">
                <a:solidFill>
                  <a:srgbClr val="000000"/>
                </a:solidFill>
                <a:latin typeface="Helvetica Neue"/>
              </a:rPr>
              <a:t>Özel</a:t>
            </a:r>
            <a:r>
              <a:rPr lang="en-GB" dirty="0">
                <a:solidFill>
                  <a:srgbClr val="000000"/>
                </a:solidFill>
                <a:latin typeface="Helvetica Neue"/>
              </a:rPr>
              <a:t> </a:t>
            </a:r>
            <a:r>
              <a:rPr lang="en-GB" dirty="0" err="1">
                <a:solidFill>
                  <a:srgbClr val="000000"/>
                </a:solidFill>
                <a:latin typeface="Helvetica Neue"/>
              </a:rPr>
              <a:t>gereksinimli</a:t>
            </a:r>
            <a:r>
              <a:rPr lang="en-GB" dirty="0">
                <a:solidFill>
                  <a:srgbClr val="000000"/>
                </a:solidFill>
                <a:latin typeface="Helvetica Neue"/>
              </a:rPr>
              <a:t> </a:t>
            </a:r>
            <a:r>
              <a:rPr lang="en-GB" dirty="0" err="1">
                <a:solidFill>
                  <a:srgbClr val="000000"/>
                </a:solidFill>
                <a:latin typeface="Helvetica Neue"/>
              </a:rPr>
              <a:t>çocukların</a:t>
            </a:r>
            <a:r>
              <a:rPr lang="en-GB" dirty="0">
                <a:solidFill>
                  <a:srgbClr val="000000"/>
                </a:solidFill>
                <a:latin typeface="Helvetica Neue"/>
              </a:rPr>
              <a:t> </a:t>
            </a:r>
            <a:r>
              <a:rPr lang="en-GB" dirty="0" err="1">
                <a:solidFill>
                  <a:srgbClr val="000000"/>
                </a:solidFill>
                <a:latin typeface="Helvetica Neue"/>
              </a:rPr>
              <a:t>kardeşlerinin</a:t>
            </a:r>
            <a:r>
              <a:rPr lang="en-GB" dirty="0">
                <a:solidFill>
                  <a:srgbClr val="000000"/>
                </a:solidFill>
                <a:latin typeface="Helvetica Neue"/>
              </a:rPr>
              <a:t> de </a:t>
            </a:r>
            <a:r>
              <a:rPr lang="en-GB" dirty="0" err="1">
                <a:solidFill>
                  <a:srgbClr val="000000"/>
                </a:solidFill>
                <a:latin typeface="Helvetica Neue"/>
              </a:rPr>
              <a:t>özel</a:t>
            </a:r>
            <a:r>
              <a:rPr lang="en-GB" dirty="0">
                <a:solidFill>
                  <a:srgbClr val="000000"/>
                </a:solidFill>
                <a:latin typeface="Helvetica Neue"/>
              </a:rPr>
              <a:t> </a:t>
            </a:r>
            <a:r>
              <a:rPr lang="en-GB" dirty="0" err="1">
                <a:solidFill>
                  <a:srgbClr val="000000"/>
                </a:solidFill>
                <a:latin typeface="Helvetica Neue"/>
              </a:rPr>
              <a:t>gereksinimleri</a:t>
            </a:r>
            <a:r>
              <a:rPr lang="en-GB" dirty="0">
                <a:solidFill>
                  <a:srgbClr val="000000"/>
                </a:solidFill>
                <a:latin typeface="Helvetica Neue"/>
              </a:rPr>
              <a:t> </a:t>
            </a:r>
            <a:r>
              <a:rPr lang="en-GB" dirty="0" err="1">
                <a:solidFill>
                  <a:srgbClr val="000000"/>
                </a:solidFill>
                <a:latin typeface="Helvetica Neue"/>
              </a:rPr>
              <a:t>vardır</a:t>
            </a:r>
            <a:r>
              <a:rPr lang="en-GB" dirty="0">
                <a:solidFill>
                  <a:srgbClr val="000000"/>
                </a:solidFill>
                <a:latin typeface="Helvetica Neue"/>
              </a:rPr>
              <a:t>. </a:t>
            </a:r>
            <a:r>
              <a:rPr lang="en-GB" dirty="0" err="1">
                <a:solidFill>
                  <a:srgbClr val="000000"/>
                </a:solidFill>
                <a:latin typeface="Helvetica Neue"/>
              </a:rPr>
              <a:t>Özel</a:t>
            </a:r>
            <a:r>
              <a:rPr lang="en-GB" dirty="0">
                <a:solidFill>
                  <a:srgbClr val="000000"/>
                </a:solidFill>
                <a:latin typeface="Helvetica Neue"/>
              </a:rPr>
              <a:t> </a:t>
            </a:r>
            <a:r>
              <a:rPr lang="en-GB" dirty="0" err="1">
                <a:solidFill>
                  <a:srgbClr val="000000"/>
                </a:solidFill>
                <a:latin typeface="Helvetica Neue"/>
              </a:rPr>
              <a:t>ihtiyaçları</a:t>
            </a:r>
            <a:r>
              <a:rPr lang="en-GB" dirty="0">
                <a:solidFill>
                  <a:srgbClr val="000000"/>
                </a:solidFill>
                <a:latin typeface="Helvetica Neue"/>
              </a:rPr>
              <a:t> </a:t>
            </a:r>
            <a:r>
              <a:rPr lang="en-GB" dirty="0" err="1">
                <a:solidFill>
                  <a:srgbClr val="000000"/>
                </a:solidFill>
                <a:latin typeface="Helvetica Neue"/>
              </a:rPr>
              <a:t>olan</a:t>
            </a:r>
            <a:r>
              <a:rPr lang="en-GB" dirty="0">
                <a:solidFill>
                  <a:srgbClr val="000000"/>
                </a:solidFill>
                <a:latin typeface="Helvetica Neue"/>
              </a:rPr>
              <a:t> </a:t>
            </a:r>
            <a:r>
              <a:rPr lang="en-GB" dirty="0" err="1">
                <a:solidFill>
                  <a:srgbClr val="000000"/>
                </a:solidFill>
                <a:latin typeface="Helvetica Neue"/>
              </a:rPr>
              <a:t>kız</a:t>
            </a:r>
            <a:r>
              <a:rPr lang="en-GB" dirty="0">
                <a:solidFill>
                  <a:srgbClr val="000000"/>
                </a:solidFill>
                <a:latin typeface="Helvetica Neue"/>
              </a:rPr>
              <a:t> </a:t>
            </a:r>
            <a:r>
              <a:rPr lang="en-GB" dirty="0" err="1">
                <a:solidFill>
                  <a:srgbClr val="000000"/>
                </a:solidFill>
                <a:latin typeface="Helvetica Neue"/>
              </a:rPr>
              <a:t>veya</a:t>
            </a:r>
            <a:r>
              <a:rPr lang="en-GB" dirty="0">
                <a:solidFill>
                  <a:srgbClr val="000000"/>
                </a:solidFill>
                <a:latin typeface="Helvetica Neue"/>
              </a:rPr>
              <a:t> </a:t>
            </a:r>
            <a:r>
              <a:rPr lang="en-GB" dirty="0" err="1">
                <a:solidFill>
                  <a:srgbClr val="000000"/>
                </a:solidFill>
                <a:latin typeface="Helvetica Neue"/>
              </a:rPr>
              <a:t>erkek</a:t>
            </a:r>
            <a:r>
              <a:rPr lang="en-GB" dirty="0">
                <a:solidFill>
                  <a:srgbClr val="000000"/>
                </a:solidFill>
                <a:latin typeface="Helvetica Neue"/>
              </a:rPr>
              <a:t> </a:t>
            </a:r>
            <a:r>
              <a:rPr lang="en-GB" dirty="0" err="1">
                <a:solidFill>
                  <a:srgbClr val="000000"/>
                </a:solidFill>
                <a:latin typeface="Helvetica Neue"/>
              </a:rPr>
              <a:t>kardeşleri</a:t>
            </a:r>
            <a:r>
              <a:rPr lang="en-GB" dirty="0">
                <a:solidFill>
                  <a:srgbClr val="000000"/>
                </a:solidFill>
                <a:latin typeface="Helvetica Neue"/>
              </a:rPr>
              <a:t> </a:t>
            </a:r>
            <a:r>
              <a:rPr lang="en-GB" dirty="0" err="1">
                <a:solidFill>
                  <a:srgbClr val="000000"/>
                </a:solidFill>
                <a:latin typeface="Helvetica Neue"/>
              </a:rPr>
              <a:t>daha</a:t>
            </a:r>
            <a:r>
              <a:rPr lang="en-GB" dirty="0">
                <a:solidFill>
                  <a:srgbClr val="000000"/>
                </a:solidFill>
                <a:latin typeface="Helvetica Neue"/>
              </a:rPr>
              <a:t> </a:t>
            </a:r>
            <a:r>
              <a:rPr lang="en-GB" dirty="0" err="1">
                <a:solidFill>
                  <a:srgbClr val="000000"/>
                </a:solidFill>
                <a:latin typeface="Helvetica Neue"/>
              </a:rPr>
              <a:t>fazla</a:t>
            </a:r>
            <a:r>
              <a:rPr lang="en-GB" dirty="0">
                <a:solidFill>
                  <a:srgbClr val="000000"/>
                </a:solidFill>
                <a:latin typeface="Helvetica Neue"/>
              </a:rPr>
              <a:t> </a:t>
            </a:r>
            <a:r>
              <a:rPr lang="en-GB" dirty="0" err="1">
                <a:solidFill>
                  <a:srgbClr val="000000"/>
                </a:solidFill>
                <a:latin typeface="Helvetica Neue"/>
              </a:rPr>
              <a:t>ilgi</a:t>
            </a:r>
            <a:r>
              <a:rPr lang="en-GB" dirty="0">
                <a:solidFill>
                  <a:srgbClr val="000000"/>
                </a:solidFill>
                <a:latin typeface="Helvetica Neue"/>
              </a:rPr>
              <a:t> </a:t>
            </a:r>
            <a:r>
              <a:rPr lang="en-GB" dirty="0" err="1">
                <a:solidFill>
                  <a:srgbClr val="000000"/>
                </a:solidFill>
                <a:latin typeface="Helvetica Neue"/>
              </a:rPr>
              <a:t>görecektir</a:t>
            </a:r>
            <a:r>
              <a:rPr lang="en-GB" dirty="0">
                <a:solidFill>
                  <a:srgbClr val="000000"/>
                </a:solidFill>
                <a:latin typeface="Helvetica Neue"/>
              </a:rPr>
              <a:t>. </a:t>
            </a:r>
            <a:r>
              <a:rPr lang="en-GB" dirty="0" err="1">
                <a:solidFill>
                  <a:srgbClr val="000000"/>
                </a:solidFill>
                <a:latin typeface="Helvetica Neue"/>
              </a:rPr>
              <a:t>Özel</a:t>
            </a:r>
            <a:r>
              <a:rPr lang="en-GB" dirty="0">
                <a:solidFill>
                  <a:srgbClr val="000000"/>
                </a:solidFill>
                <a:latin typeface="Helvetica Neue"/>
              </a:rPr>
              <a:t> </a:t>
            </a:r>
            <a:r>
              <a:rPr lang="en-GB" dirty="0" err="1">
                <a:solidFill>
                  <a:srgbClr val="000000"/>
                </a:solidFill>
                <a:latin typeface="Helvetica Neue"/>
              </a:rPr>
              <a:t>ihtiyaçları</a:t>
            </a:r>
            <a:r>
              <a:rPr lang="en-GB" dirty="0">
                <a:solidFill>
                  <a:srgbClr val="000000"/>
                </a:solidFill>
                <a:latin typeface="Helvetica Neue"/>
              </a:rPr>
              <a:t> </a:t>
            </a:r>
            <a:r>
              <a:rPr lang="en-GB" dirty="0" err="1">
                <a:solidFill>
                  <a:srgbClr val="000000"/>
                </a:solidFill>
                <a:latin typeface="Helvetica Neue"/>
              </a:rPr>
              <a:t>olan</a:t>
            </a:r>
            <a:r>
              <a:rPr lang="en-GB" dirty="0">
                <a:solidFill>
                  <a:srgbClr val="000000"/>
                </a:solidFill>
                <a:latin typeface="Helvetica Neue"/>
              </a:rPr>
              <a:t> </a:t>
            </a:r>
            <a:r>
              <a:rPr lang="en-GB" dirty="0" err="1">
                <a:solidFill>
                  <a:srgbClr val="000000"/>
                </a:solidFill>
                <a:latin typeface="Helvetica Neue"/>
              </a:rPr>
              <a:t>bir</a:t>
            </a:r>
            <a:r>
              <a:rPr lang="en-GB" dirty="0">
                <a:solidFill>
                  <a:srgbClr val="000000"/>
                </a:solidFill>
                <a:latin typeface="Helvetica Neue"/>
              </a:rPr>
              <a:t> </a:t>
            </a:r>
            <a:r>
              <a:rPr lang="en-GB" dirty="0" err="1">
                <a:solidFill>
                  <a:srgbClr val="000000"/>
                </a:solidFill>
                <a:latin typeface="Helvetica Neue"/>
              </a:rPr>
              <a:t>kardeşe</a:t>
            </a:r>
            <a:r>
              <a:rPr lang="en-GB" dirty="0">
                <a:solidFill>
                  <a:srgbClr val="000000"/>
                </a:solidFill>
                <a:latin typeface="Helvetica Neue"/>
              </a:rPr>
              <a:t> </a:t>
            </a:r>
            <a:r>
              <a:rPr lang="en-GB" dirty="0" err="1">
                <a:solidFill>
                  <a:srgbClr val="000000"/>
                </a:solidFill>
                <a:latin typeface="Helvetica Neue"/>
              </a:rPr>
              <a:t>sahip</a:t>
            </a:r>
            <a:r>
              <a:rPr lang="en-GB" dirty="0">
                <a:solidFill>
                  <a:srgbClr val="000000"/>
                </a:solidFill>
                <a:latin typeface="Helvetica Neue"/>
              </a:rPr>
              <a:t> </a:t>
            </a:r>
            <a:r>
              <a:rPr lang="en-GB" dirty="0" err="1">
                <a:solidFill>
                  <a:srgbClr val="000000"/>
                </a:solidFill>
                <a:latin typeface="Helvetica Neue"/>
              </a:rPr>
              <a:t>olmak</a:t>
            </a:r>
            <a:r>
              <a:rPr lang="en-GB" dirty="0">
                <a:solidFill>
                  <a:srgbClr val="000000"/>
                </a:solidFill>
                <a:latin typeface="Helvetica Neue"/>
              </a:rPr>
              <a:t> </a:t>
            </a:r>
            <a:r>
              <a:rPr lang="en-GB" dirty="0" err="1">
                <a:solidFill>
                  <a:srgbClr val="000000"/>
                </a:solidFill>
                <a:latin typeface="Helvetica Neue"/>
              </a:rPr>
              <a:t>zorluklar</a:t>
            </a:r>
            <a:r>
              <a:rPr lang="en-GB" dirty="0">
                <a:solidFill>
                  <a:srgbClr val="000000"/>
                </a:solidFill>
                <a:latin typeface="Helvetica Neue"/>
              </a:rPr>
              <a:t> </a:t>
            </a:r>
            <a:r>
              <a:rPr lang="en-GB" dirty="0" err="1">
                <a:solidFill>
                  <a:srgbClr val="000000"/>
                </a:solidFill>
                <a:latin typeface="Helvetica Neue"/>
              </a:rPr>
              <a:t>sunarken</a:t>
            </a:r>
            <a:r>
              <a:rPr lang="en-GB" dirty="0">
                <a:solidFill>
                  <a:srgbClr val="000000"/>
                </a:solidFill>
                <a:latin typeface="Helvetica Neue"/>
              </a:rPr>
              <a:t>, </a:t>
            </a:r>
            <a:r>
              <a:rPr lang="en-GB" dirty="0" err="1">
                <a:solidFill>
                  <a:srgbClr val="000000"/>
                </a:solidFill>
                <a:latin typeface="Helvetica Neue"/>
              </a:rPr>
              <a:t>aynı</a:t>
            </a:r>
            <a:r>
              <a:rPr lang="en-GB" dirty="0">
                <a:solidFill>
                  <a:srgbClr val="000000"/>
                </a:solidFill>
                <a:latin typeface="Helvetica Neue"/>
              </a:rPr>
              <a:t> </a:t>
            </a:r>
            <a:r>
              <a:rPr lang="en-GB" dirty="0" err="1">
                <a:solidFill>
                  <a:srgbClr val="000000"/>
                </a:solidFill>
                <a:latin typeface="Helvetica Neue"/>
              </a:rPr>
              <a:t>zamanda</a:t>
            </a:r>
            <a:r>
              <a:rPr lang="en-GB" dirty="0">
                <a:solidFill>
                  <a:srgbClr val="000000"/>
                </a:solidFill>
                <a:latin typeface="Helvetica Neue"/>
              </a:rPr>
              <a:t> </a:t>
            </a:r>
            <a:r>
              <a:rPr lang="en-GB" dirty="0" err="1">
                <a:solidFill>
                  <a:srgbClr val="000000"/>
                </a:solidFill>
                <a:latin typeface="Helvetica Neue"/>
              </a:rPr>
              <a:t>fırsatları</a:t>
            </a:r>
            <a:r>
              <a:rPr lang="en-GB" dirty="0">
                <a:solidFill>
                  <a:srgbClr val="000000"/>
                </a:solidFill>
                <a:latin typeface="Helvetica Neue"/>
              </a:rPr>
              <a:t> da </a:t>
            </a:r>
            <a:r>
              <a:rPr lang="en-GB" dirty="0" err="1">
                <a:solidFill>
                  <a:srgbClr val="000000"/>
                </a:solidFill>
                <a:latin typeface="Helvetica Neue"/>
              </a:rPr>
              <a:t>beraberinde</a:t>
            </a:r>
            <a:r>
              <a:rPr lang="en-GB" dirty="0">
                <a:solidFill>
                  <a:srgbClr val="000000"/>
                </a:solidFill>
                <a:latin typeface="Helvetica Neue"/>
              </a:rPr>
              <a:t> </a:t>
            </a:r>
            <a:r>
              <a:rPr lang="en-GB" dirty="0" err="1">
                <a:solidFill>
                  <a:srgbClr val="000000"/>
                </a:solidFill>
                <a:latin typeface="Helvetica Neue"/>
              </a:rPr>
              <a:t>getirir</a:t>
            </a:r>
            <a:r>
              <a:rPr lang="en-GB" dirty="0">
                <a:solidFill>
                  <a:srgbClr val="000000"/>
                </a:solidFill>
                <a:latin typeface="Helvetica Neue"/>
              </a:rPr>
              <a:t>. </a:t>
            </a:r>
            <a:r>
              <a:rPr lang="en-GB" dirty="0" err="1">
                <a:solidFill>
                  <a:srgbClr val="000000"/>
                </a:solidFill>
                <a:latin typeface="Helvetica Neue"/>
              </a:rPr>
              <a:t>Özel</a:t>
            </a:r>
            <a:r>
              <a:rPr lang="en-GB" dirty="0">
                <a:solidFill>
                  <a:srgbClr val="000000"/>
                </a:solidFill>
                <a:latin typeface="Helvetica Neue"/>
              </a:rPr>
              <a:t> </a:t>
            </a:r>
            <a:r>
              <a:rPr lang="en-GB" dirty="0" err="1">
                <a:solidFill>
                  <a:srgbClr val="000000"/>
                </a:solidFill>
                <a:latin typeface="Helvetica Neue"/>
              </a:rPr>
              <a:t>sağlık</a:t>
            </a:r>
            <a:r>
              <a:rPr lang="en-GB" dirty="0">
                <a:solidFill>
                  <a:srgbClr val="000000"/>
                </a:solidFill>
                <a:latin typeface="Helvetica Neue"/>
              </a:rPr>
              <a:t> </a:t>
            </a:r>
            <a:r>
              <a:rPr lang="en-GB" dirty="0" err="1">
                <a:solidFill>
                  <a:srgbClr val="000000"/>
                </a:solidFill>
                <a:latin typeface="Helvetica Neue"/>
              </a:rPr>
              <a:t>veya</a:t>
            </a:r>
            <a:r>
              <a:rPr lang="en-GB" dirty="0">
                <a:solidFill>
                  <a:srgbClr val="000000"/>
                </a:solidFill>
                <a:latin typeface="Helvetica Neue"/>
              </a:rPr>
              <a:t> </a:t>
            </a:r>
            <a:r>
              <a:rPr lang="en-GB" dirty="0" err="1">
                <a:solidFill>
                  <a:srgbClr val="000000"/>
                </a:solidFill>
                <a:latin typeface="Helvetica Neue"/>
              </a:rPr>
              <a:t>gelişim</a:t>
            </a:r>
            <a:r>
              <a:rPr lang="en-GB" dirty="0">
                <a:solidFill>
                  <a:srgbClr val="000000"/>
                </a:solidFill>
                <a:latin typeface="Helvetica Neue"/>
              </a:rPr>
              <a:t> </a:t>
            </a:r>
            <a:r>
              <a:rPr lang="en-GB" dirty="0" err="1">
                <a:solidFill>
                  <a:srgbClr val="000000"/>
                </a:solidFill>
                <a:latin typeface="Helvetica Neue"/>
              </a:rPr>
              <a:t>ihtiyaçları</a:t>
            </a:r>
            <a:r>
              <a:rPr lang="en-GB" dirty="0">
                <a:solidFill>
                  <a:srgbClr val="000000"/>
                </a:solidFill>
                <a:latin typeface="Helvetica Neue"/>
              </a:rPr>
              <a:t> </a:t>
            </a:r>
            <a:r>
              <a:rPr lang="en-GB" dirty="0" err="1">
                <a:solidFill>
                  <a:srgbClr val="000000"/>
                </a:solidFill>
                <a:latin typeface="Helvetica Neue"/>
              </a:rPr>
              <a:t>olan</a:t>
            </a:r>
            <a:r>
              <a:rPr lang="en-GB" dirty="0">
                <a:solidFill>
                  <a:srgbClr val="000000"/>
                </a:solidFill>
                <a:latin typeface="Helvetica Neue"/>
              </a:rPr>
              <a:t> </a:t>
            </a:r>
            <a:r>
              <a:rPr lang="en-GB" dirty="0" err="1">
                <a:solidFill>
                  <a:srgbClr val="000000"/>
                </a:solidFill>
                <a:latin typeface="Helvetica Neue"/>
              </a:rPr>
              <a:t>bir</a:t>
            </a:r>
            <a:r>
              <a:rPr lang="en-GB" dirty="0">
                <a:solidFill>
                  <a:srgbClr val="000000"/>
                </a:solidFill>
                <a:latin typeface="Helvetica Neue"/>
              </a:rPr>
              <a:t> </a:t>
            </a:r>
            <a:r>
              <a:rPr lang="en-GB" dirty="0" err="1">
                <a:solidFill>
                  <a:srgbClr val="000000"/>
                </a:solidFill>
                <a:latin typeface="Helvetica Neue"/>
              </a:rPr>
              <a:t>kardeşle</a:t>
            </a:r>
            <a:r>
              <a:rPr lang="en-GB" dirty="0">
                <a:solidFill>
                  <a:srgbClr val="000000"/>
                </a:solidFill>
                <a:latin typeface="Helvetica Neue"/>
              </a:rPr>
              <a:t> </a:t>
            </a:r>
            <a:r>
              <a:rPr lang="en-GB" dirty="0" err="1">
                <a:solidFill>
                  <a:srgbClr val="000000"/>
                </a:solidFill>
                <a:latin typeface="Helvetica Neue"/>
              </a:rPr>
              <a:t>büyüyen</a:t>
            </a:r>
            <a:r>
              <a:rPr lang="en-GB" dirty="0">
                <a:solidFill>
                  <a:srgbClr val="000000"/>
                </a:solidFill>
                <a:latin typeface="Helvetica Neue"/>
              </a:rPr>
              <a:t> </a:t>
            </a:r>
            <a:r>
              <a:rPr lang="en-GB" dirty="0" err="1">
                <a:solidFill>
                  <a:srgbClr val="000000"/>
                </a:solidFill>
                <a:latin typeface="Helvetica Neue"/>
              </a:rPr>
              <a:t>çocuklar</a:t>
            </a:r>
            <a:r>
              <a:rPr lang="en-GB" dirty="0">
                <a:solidFill>
                  <a:srgbClr val="000000"/>
                </a:solidFill>
                <a:latin typeface="Helvetica Neue"/>
              </a:rPr>
              <a:t>, </a:t>
            </a:r>
            <a:r>
              <a:rPr lang="en-GB" dirty="0" err="1">
                <a:solidFill>
                  <a:srgbClr val="000000"/>
                </a:solidFill>
                <a:latin typeface="Helvetica Neue"/>
              </a:rPr>
              <a:t>aşağıdakiler</a:t>
            </a:r>
            <a:r>
              <a:rPr lang="en-GB" dirty="0">
                <a:solidFill>
                  <a:srgbClr val="000000"/>
                </a:solidFill>
                <a:latin typeface="Helvetica Neue"/>
              </a:rPr>
              <a:t> de </a:t>
            </a:r>
            <a:r>
              <a:rPr lang="en-GB" dirty="0" err="1">
                <a:solidFill>
                  <a:srgbClr val="000000"/>
                </a:solidFill>
                <a:latin typeface="Helvetica Neue"/>
              </a:rPr>
              <a:t>dahil</a:t>
            </a:r>
            <a:r>
              <a:rPr lang="en-GB" dirty="0">
                <a:solidFill>
                  <a:srgbClr val="000000"/>
                </a:solidFill>
                <a:latin typeface="Helvetica Neue"/>
              </a:rPr>
              <a:t> </a:t>
            </a:r>
            <a:r>
              <a:rPr lang="en-GB" dirty="0" err="1">
                <a:solidFill>
                  <a:srgbClr val="000000"/>
                </a:solidFill>
                <a:latin typeface="Helvetica Neue"/>
              </a:rPr>
              <a:t>olmak</a:t>
            </a:r>
            <a:r>
              <a:rPr lang="en-GB" dirty="0">
                <a:solidFill>
                  <a:srgbClr val="000000"/>
                </a:solidFill>
                <a:latin typeface="Helvetica Neue"/>
              </a:rPr>
              <a:t> </a:t>
            </a:r>
            <a:r>
              <a:rPr lang="en-GB" dirty="0" err="1">
                <a:solidFill>
                  <a:srgbClr val="000000"/>
                </a:solidFill>
                <a:latin typeface="Helvetica Neue"/>
              </a:rPr>
              <a:t>üzere</a:t>
            </a:r>
            <a:r>
              <a:rPr lang="en-GB" dirty="0">
                <a:solidFill>
                  <a:srgbClr val="000000"/>
                </a:solidFill>
                <a:latin typeface="Helvetica Neue"/>
              </a:rPr>
              <a:t> </a:t>
            </a:r>
            <a:r>
              <a:rPr lang="en-GB" dirty="0" err="1">
                <a:solidFill>
                  <a:srgbClr val="000000"/>
                </a:solidFill>
                <a:latin typeface="Helvetica Neue"/>
              </a:rPr>
              <a:t>birçok</a:t>
            </a:r>
            <a:r>
              <a:rPr lang="en-GB" dirty="0">
                <a:solidFill>
                  <a:srgbClr val="000000"/>
                </a:solidFill>
                <a:latin typeface="Helvetica Neue"/>
              </a:rPr>
              <a:t> </a:t>
            </a:r>
            <a:r>
              <a:rPr lang="en-GB" dirty="0" err="1">
                <a:solidFill>
                  <a:srgbClr val="000000"/>
                </a:solidFill>
                <a:latin typeface="Helvetica Neue"/>
              </a:rPr>
              <a:t>iyi</a:t>
            </a:r>
            <a:r>
              <a:rPr lang="en-GB" dirty="0">
                <a:solidFill>
                  <a:srgbClr val="000000"/>
                </a:solidFill>
                <a:latin typeface="Helvetica Neue"/>
              </a:rPr>
              <a:t> </a:t>
            </a:r>
            <a:r>
              <a:rPr lang="en-GB" dirty="0" err="1">
                <a:solidFill>
                  <a:srgbClr val="000000"/>
                </a:solidFill>
                <a:latin typeface="Helvetica Neue"/>
              </a:rPr>
              <a:t>nitelik</a:t>
            </a:r>
            <a:r>
              <a:rPr lang="en-GB" dirty="0">
                <a:solidFill>
                  <a:srgbClr val="000000"/>
                </a:solidFill>
                <a:latin typeface="Helvetica Neue"/>
              </a:rPr>
              <a:t> </a:t>
            </a:r>
            <a:r>
              <a:rPr lang="en-GB" dirty="0" err="1">
                <a:solidFill>
                  <a:srgbClr val="000000"/>
                </a:solidFill>
                <a:latin typeface="Helvetica Neue"/>
              </a:rPr>
              <a:t>geliştirme</a:t>
            </a:r>
            <a:r>
              <a:rPr lang="en-GB" dirty="0">
                <a:solidFill>
                  <a:srgbClr val="000000"/>
                </a:solidFill>
                <a:latin typeface="Helvetica Neue"/>
              </a:rPr>
              <a:t> </a:t>
            </a:r>
            <a:r>
              <a:rPr lang="en-GB" dirty="0" err="1">
                <a:solidFill>
                  <a:srgbClr val="000000"/>
                </a:solidFill>
                <a:latin typeface="Helvetica Neue"/>
              </a:rPr>
              <a:t>şansına</a:t>
            </a:r>
            <a:r>
              <a:rPr lang="en-GB" dirty="0">
                <a:solidFill>
                  <a:srgbClr val="000000"/>
                </a:solidFill>
                <a:latin typeface="Helvetica Neue"/>
              </a:rPr>
              <a:t> </a:t>
            </a:r>
            <a:r>
              <a:rPr lang="en-GB" dirty="0" err="1">
                <a:solidFill>
                  <a:srgbClr val="000000"/>
                </a:solidFill>
                <a:latin typeface="Helvetica Neue"/>
              </a:rPr>
              <a:t>sahip</a:t>
            </a:r>
            <a:r>
              <a:rPr lang="en-GB" dirty="0">
                <a:solidFill>
                  <a:srgbClr val="000000"/>
                </a:solidFill>
                <a:latin typeface="Helvetica Neue"/>
              </a:rPr>
              <a:t> </a:t>
            </a:r>
            <a:r>
              <a:rPr lang="en-GB" dirty="0" err="1">
                <a:solidFill>
                  <a:srgbClr val="000000"/>
                </a:solidFill>
                <a:latin typeface="Helvetica Neue"/>
              </a:rPr>
              <a:t>olabilir</a:t>
            </a:r>
            <a:r>
              <a:rPr lang="en-GB" dirty="0">
                <a:solidFill>
                  <a:srgbClr val="000000"/>
                </a:solidFill>
                <a:latin typeface="Helvetica Neue"/>
              </a:rPr>
              <a:t>:</a:t>
            </a:r>
          </a:p>
          <a:p>
            <a:r>
              <a:rPr lang="en-GB" dirty="0" err="1">
                <a:solidFill>
                  <a:srgbClr val="000000"/>
                </a:solidFill>
                <a:latin typeface="Helvetica Neue"/>
              </a:rPr>
              <a:t>sabır</a:t>
            </a:r>
            <a:endParaRPr lang="en-GB" dirty="0">
              <a:solidFill>
                <a:srgbClr val="000000"/>
              </a:solidFill>
              <a:latin typeface="Helvetica Neue"/>
            </a:endParaRPr>
          </a:p>
          <a:p>
            <a:r>
              <a:rPr lang="en-GB" dirty="0" err="1">
                <a:solidFill>
                  <a:srgbClr val="000000"/>
                </a:solidFill>
                <a:latin typeface="Helvetica Neue"/>
              </a:rPr>
              <a:t>nezaket</a:t>
            </a:r>
            <a:r>
              <a:rPr lang="en-GB" dirty="0">
                <a:solidFill>
                  <a:srgbClr val="000000"/>
                </a:solidFill>
                <a:latin typeface="Helvetica Neue"/>
              </a:rPr>
              <a:t> </a:t>
            </a:r>
            <a:r>
              <a:rPr lang="en-GB" dirty="0" err="1">
                <a:solidFill>
                  <a:srgbClr val="000000"/>
                </a:solidFill>
                <a:latin typeface="Helvetica Neue"/>
              </a:rPr>
              <a:t>ve</a:t>
            </a:r>
            <a:r>
              <a:rPr lang="en-GB" dirty="0">
                <a:solidFill>
                  <a:srgbClr val="000000"/>
                </a:solidFill>
                <a:latin typeface="Helvetica Neue"/>
              </a:rPr>
              <a:t> </a:t>
            </a:r>
            <a:r>
              <a:rPr lang="en-GB" dirty="0" err="1">
                <a:solidFill>
                  <a:srgbClr val="000000"/>
                </a:solidFill>
                <a:latin typeface="Helvetica Neue"/>
              </a:rPr>
              <a:t>destek</a:t>
            </a:r>
            <a:endParaRPr lang="en-GB" dirty="0">
              <a:solidFill>
                <a:srgbClr val="000000"/>
              </a:solidFill>
              <a:latin typeface="Helvetica Neue"/>
            </a:endParaRPr>
          </a:p>
          <a:p>
            <a:r>
              <a:rPr lang="en-GB" dirty="0" err="1">
                <a:solidFill>
                  <a:srgbClr val="000000"/>
                </a:solidFill>
                <a:latin typeface="Helvetica Neue"/>
              </a:rPr>
              <a:t>farklılıkların</a:t>
            </a:r>
            <a:r>
              <a:rPr lang="en-GB" dirty="0">
                <a:solidFill>
                  <a:srgbClr val="000000"/>
                </a:solidFill>
                <a:latin typeface="Helvetica Neue"/>
              </a:rPr>
              <a:t> </a:t>
            </a:r>
            <a:r>
              <a:rPr lang="en-GB" dirty="0" err="1">
                <a:solidFill>
                  <a:srgbClr val="000000"/>
                </a:solidFill>
                <a:latin typeface="Helvetica Neue"/>
              </a:rPr>
              <a:t>kabulü</a:t>
            </a:r>
            <a:endParaRPr lang="en-GB" dirty="0">
              <a:solidFill>
                <a:srgbClr val="000000"/>
              </a:solidFill>
              <a:latin typeface="Helvetica Neue"/>
            </a:endParaRPr>
          </a:p>
          <a:p>
            <a:r>
              <a:rPr lang="en-GB" dirty="0" err="1">
                <a:solidFill>
                  <a:srgbClr val="000000"/>
                </a:solidFill>
                <a:latin typeface="Helvetica Neue"/>
              </a:rPr>
              <a:t>şefkat</a:t>
            </a:r>
            <a:r>
              <a:rPr lang="en-GB" dirty="0">
                <a:solidFill>
                  <a:srgbClr val="000000"/>
                </a:solidFill>
                <a:latin typeface="Helvetica Neue"/>
              </a:rPr>
              <a:t> </a:t>
            </a:r>
            <a:r>
              <a:rPr lang="en-GB" dirty="0" err="1">
                <a:solidFill>
                  <a:srgbClr val="000000"/>
                </a:solidFill>
                <a:latin typeface="Helvetica Neue"/>
              </a:rPr>
              <a:t>ve</a:t>
            </a:r>
            <a:r>
              <a:rPr lang="en-GB" dirty="0">
                <a:solidFill>
                  <a:srgbClr val="000000"/>
                </a:solidFill>
                <a:latin typeface="Helvetica Neue"/>
              </a:rPr>
              <a:t> </a:t>
            </a:r>
            <a:r>
              <a:rPr lang="en-GB" dirty="0" err="1">
                <a:solidFill>
                  <a:srgbClr val="000000"/>
                </a:solidFill>
                <a:latin typeface="Helvetica Neue"/>
              </a:rPr>
              <a:t>yardımseverlik</a:t>
            </a:r>
            <a:endParaRPr lang="en-GB" dirty="0">
              <a:solidFill>
                <a:srgbClr val="000000"/>
              </a:solidFill>
              <a:latin typeface="Helvetica Neue"/>
            </a:endParaRPr>
          </a:p>
          <a:p>
            <a:r>
              <a:rPr lang="en-GB" dirty="0" err="1">
                <a:solidFill>
                  <a:srgbClr val="000000"/>
                </a:solidFill>
                <a:latin typeface="Helvetica Neue"/>
              </a:rPr>
              <a:t>başkaları</a:t>
            </a:r>
            <a:r>
              <a:rPr lang="en-GB" dirty="0">
                <a:solidFill>
                  <a:srgbClr val="000000"/>
                </a:solidFill>
                <a:latin typeface="Helvetica Neue"/>
              </a:rPr>
              <a:t> </a:t>
            </a:r>
            <a:r>
              <a:rPr lang="en-GB" dirty="0" err="1">
                <a:solidFill>
                  <a:srgbClr val="000000"/>
                </a:solidFill>
                <a:latin typeface="Helvetica Neue"/>
              </a:rPr>
              <a:t>için</a:t>
            </a:r>
            <a:r>
              <a:rPr lang="en-GB" dirty="0">
                <a:solidFill>
                  <a:srgbClr val="000000"/>
                </a:solidFill>
                <a:latin typeface="Helvetica Neue"/>
              </a:rPr>
              <a:t> </a:t>
            </a:r>
            <a:r>
              <a:rPr lang="en-GB" dirty="0" err="1">
                <a:solidFill>
                  <a:srgbClr val="000000"/>
                </a:solidFill>
                <a:latin typeface="Helvetica Neue"/>
              </a:rPr>
              <a:t>empati</a:t>
            </a:r>
            <a:r>
              <a:rPr lang="en-GB" dirty="0">
                <a:solidFill>
                  <a:srgbClr val="000000"/>
                </a:solidFill>
                <a:latin typeface="Helvetica Neue"/>
              </a:rPr>
              <a:t> </a:t>
            </a:r>
            <a:r>
              <a:rPr lang="en-GB" dirty="0" err="1">
                <a:solidFill>
                  <a:srgbClr val="000000"/>
                </a:solidFill>
                <a:latin typeface="Helvetica Neue"/>
              </a:rPr>
              <a:t>ve</a:t>
            </a:r>
            <a:r>
              <a:rPr lang="en-GB" dirty="0">
                <a:solidFill>
                  <a:srgbClr val="000000"/>
                </a:solidFill>
                <a:latin typeface="Helvetica Neue"/>
              </a:rPr>
              <a:t> </a:t>
            </a:r>
            <a:r>
              <a:rPr lang="en-GB" dirty="0" err="1">
                <a:solidFill>
                  <a:srgbClr val="000000"/>
                </a:solidFill>
                <a:latin typeface="Helvetica Neue"/>
              </a:rPr>
              <a:t>zorluklarla</a:t>
            </a:r>
            <a:r>
              <a:rPr lang="en-GB" dirty="0">
                <a:solidFill>
                  <a:srgbClr val="000000"/>
                </a:solidFill>
                <a:latin typeface="Helvetica Neue"/>
              </a:rPr>
              <a:t> </a:t>
            </a:r>
            <a:r>
              <a:rPr lang="en-GB" dirty="0" err="1">
                <a:solidFill>
                  <a:srgbClr val="000000"/>
                </a:solidFill>
                <a:latin typeface="Helvetica Neue"/>
              </a:rPr>
              <a:t>başa</a:t>
            </a:r>
            <a:r>
              <a:rPr lang="en-GB" dirty="0">
                <a:solidFill>
                  <a:srgbClr val="000000"/>
                </a:solidFill>
                <a:latin typeface="Helvetica Neue"/>
              </a:rPr>
              <a:t> </a:t>
            </a:r>
            <a:r>
              <a:rPr lang="en-GB" dirty="0" err="1">
                <a:solidFill>
                  <a:srgbClr val="000000"/>
                </a:solidFill>
                <a:latin typeface="Helvetica Neue"/>
              </a:rPr>
              <a:t>çıkma</a:t>
            </a:r>
            <a:r>
              <a:rPr lang="en-GB" dirty="0">
                <a:solidFill>
                  <a:srgbClr val="000000"/>
                </a:solidFill>
                <a:latin typeface="Helvetica Neue"/>
              </a:rPr>
              <a:t> </a:t>
            </a:r>
            <a:r>
              <a:rPr lang="en-GB" dirty="0" err="1">
                <a:solidFill>
                  <a:srgbClr val="000000"/>
                </a:solidFill>
                <a:latin typeface="Helvetica Neue"/>
              </a:rPr>
              <a:t>konusunda</a:t>
            </a:r>
            <a:r>
              <a:rPr lang="en-GB" dirty="0">
                <a:solidFill>
                  <a:srgbClr val="000000"/>
                </a:solidFill>
                <a:latin typeface="Helvetica Neue"/>
              </a:rPr>
              <a:t> </a:t>
            </a:r>
            <a:r>
              <a:rPr lang="en-GB" dirty="0" err="1">
                <a:solidFill>
                  <a:srgbClr val="000000"/>
                </a:solidFill>
                <a:latin typeface="Helvetica Neue"/>
              </a:rPr>
              <a:t>içgörü</a:t>
            </a:r>
            <a:endParaRPr lang="en-GB" dirty="0">
              <a:solidFill>
                <a:srgbClr val="000000"/>
              </a:solidFill>
              <a:latin typeface="Helvetica Neue"/>
            </a:endParaRPr>
          </a:p>
          <a:p>
            <a:r>
              <a:rPr lang="en-GB" dirty="0" err="1">
                <a:solidFill>
                  <a:srgbClr val="000000"/>
                </a:solidFill>
                <a:latin typeface="Helvetica Neue"/>
              </a:rPr>
              <a:t>erkek</a:t>
            </a:r>
            <a:r>
              <a:rPr lang="en-GB" dirty="0">
                <a:solidFill>
                  <a:srgbClr val="000000"/>
                </a:solidFill>
                <a:latin typeface="Helvetica Neue"/>
              </a:rPr>
              <a:t> </a:t>
            </a:r>
            <a:r>
              <a:rPr lang="en-GB" dirty="0" err="1">
                <a:solidFill>
                  <a:srgbClr val="000000"/>
                </a:solidFill>
                <a:latin typeface="Helvetica Neue"/>
              </a:rPr>
              <a:t>veya</a:t>
            </a:r>
            <a:r>
              <a:rPr lang="en-GB" dirty="0">
                <a:solidFill>
                  <a:srgbClr val="000000"/>
                </a:solidFill>
                <a:latin typeface="Helvetica Neue"/>
              </a:rPr>
              <a:t> </a:t>
            </a:r>
            <a:r>
              <a:rPr lang="en-GB" dirty="0" err="1">
                <a:solidFill>
                  <a:srgbClr val="000000"/>
                </a:solidFill>
                <a:latin typeface="Helvetica Neue"/>
              </a:rPr>
              <a:t>kız</a:t>
            </a:r>
            <a:r>
              <a:rPr lang="en-GB" dirty="0">
                <a:solidFill>
                  <a:srgbClr val="000000"/>
                </a:solidFill>
                <a:latin typeface="Helvetica Neue"/>
              </a:rPr>
              <a:t> </a:t>
            </a:r>
            <a:r>
              <a:rPr lang="en-GB" dirty="0" err="1">
                <a:solidFill>
                  <a:srgbClr val="000000"/>
                </a:solidFill>
                <a:latin typeface="Helvetica Neue"/>
              </a:rPr>
              <a:t>kardeşleri</a:t>
            </a:r>
            <a:r>
              <a:rPr lang="en-GB" dirty="0">
                <a:solidFill>
                  <a:srgbClr val="000000"/>
                </a:solidFill>
                <a:latin typeface="Helvetica Neue"/>
              </a:rPr>
              <a:t> </a:t>
            </a:r>
            <a:r>
              <a:rPr lang="en-GB" dirty="0" err="1">
                <a:solidFill>
                  <a:srgbClr val="000000"/>
                </a:solidFill>
                <a:latin typeface="Helvetica Neue"/>
              </a:rPr>
              <a:t>için</a:t>
            </a:r>
            <a:r>
              <a:rPr lang="en-GB" dirty="0">
                <a:solidFill>
                  <a:srgbClr val="000000"/>
                </a:solidFill>
                <a:latin typeface="Helvetica Neue"/>
              </a:rPr>
              <a:t> </a:t>
            </a:r>
            <a:r>
              <a:rPr lang="en-GB" dirty="0" err="1">
                <a:solidFill>
                  <a:srgbClr val="000000"/>
                </a:solidFill>
                <a:latin typeface="Helvetica Neue"/>
              </a:rPr>
              <a:t>ayağa</a:t>
            </a:r>
            <a:r>
              <a:rPr lang="en-GB" dirty="0">
                <a:solidFill>
                  <a:srgbClr val="000000"/>
                </a:solidFill>
                <a:latin typeface="Helvetica Neue"/>
              </a:rPr>
              <a:t> </a:t>
            </a:r>
            <a:r>
              <a:rPr lang="en-GB" dirty="0" err="1">
                <a:solidFill>
                  <a:srgbClr val="000000"/>
                </a:solidFill>
                <a:latin typeface="Helvetica Neue"/>
              </a:rPr>
              <a:t>kalkmaktan</a:t>
            </a:r>
            <a:r>
              <a:rPr lang="en-GB" dirty="0">
                <a:solidFill>
                  <a:srgbClr val="000000"/>
                </a:solidFill>
                <a:latin typeface="Helvetica Neue"/>
              </a:rPr>
              <a:t> </a:t>
            </a:r>
            <a:r>
              <a:rPr lang="en-GB" dirty="0" err="1">
                <a:solidFill>
                  <a:srgbClr val="000000"/>
                </a:solidFill>
                <a:latin typeface="Helvetica Neue"/>
              </a:rPr>
              <a:t>gelebilecek</a:t>
            </a:r>
            <a:r>
              <a:rPr lang="en-GB" dirty="0">
                <a:solidFill>
                  <a:srgbClr val="000000"/>
                </a:solidFill>
                <a:latin typeface="Helvetica Neue"/>
              </a:rPr>
              <a:t> </a:t>
            </a:r>
            <a:r>
              <a:rPr lang="en-GB" dirty="0" err="1">
                <a:solidFill>
                  <a:srgbClr val="000000"/>
                </a:solidFill>
                <a:latin typeface="Helvetica Neue"/>
              </a:rPr>
              <a:t>güvenilirlik</a:t>
            </a:r>
            <a:r>
              <a:rPr lang="en-GB" dirty="0">
                <a:solidFill>
                  <a:srgbClr val="000000"/>
                </a:solidFill>
                <a:latin typeface="Helvetica Neue"/>
              </a:rPr>
              <a:t> </a:t>
            </a:r>
            <a:r>
              <a:rPr lang="en-GB" dirty="0" err="1">
                <a:solidFill>
                  <a:srgbClr val="000000"/>
                </a:solidFill>
                <a:latin typeface="Helvetica Neue"/>
              </a:rPr>
              <a:t>ve</a:t>
            </a:r>
            <a:r>
              <a:rPr lang="en-GB" dirty="0">
                <a:solidFill>
                  <a:srgbClr val="000000"/>
                </a:solidFill>
                <a:latin typeface="Helvetica Neue"/>
              </a:rPr>
              <a:t> </a:t>
            </a:r>
            <a:r>
              <a:rPr lang="en-GB" dirty="0" err="1">
                <a:solidFill>
                  <a:srgbClr val="000000"/>
                </a:solidFill>
                <a:latin typeface="Helvetica Neue"/>
              </a:rPr>
              <a:t>sadakat</a:t>
            </a:r>
            <a:r>
              <a:rPr lang="en-GB" dirty="0">
                <a:solidFill>
                  <a:srgbClr val="000000"/>
                </a:solidFill>
                <a:latin typeface="Helvetica Neue"/>
              </a:rPr>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877272"/>
            <a:ext cx="1584176" cy="792088"/>
          </a:xfrm>
          <a:prstGeom prst="rect">
            <a:avLst/>
          </a:prstGeom>
        </p:spPr>
      </p:pic>
    </p:spTree>
    <p:extLst>
      <p:ext uri="{BB962C8B-B14F-4D97-AF65-F5344CB8AC3E}">
        <p14:creationId xmlns:p14="http://schemas.microsoft.com/office/powerpoint/2010/main" val="14173499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260648"/>
            <a:ext cx="6552728" cy="2882179"/>
          </a:xfrm>
        </p:spPr>
        <p:txBody>
          <a:bodyPr>
            <a:noAutofit/>
          </a:bodyPr>
          <a:lstStyle/>
          <a:p>
            <a:pPr lvl="0" algn="r"/>
            <a:r>
              <a:rPr lang="en-US" b="1" dirty="0" smtClean="0">
                <a:solidFill>
                  <a:schemeClr val="accent2">
                    <a:lumMod val="20000"/>
                    <a:lumOff val="80000"/>
                  </a:schemeClr>
                </a:solidFill>
                <a:ea typeface="Times New Roman" pitchFamily="18" charset="0"/>
                <a:cs typeface="Arial" pitchFamily="34" charset="0"/>
              </a:rPr>
              <a:t/>
            </a:r>
            <a:br>
              <a:rPr lang="en-US" b="1" dirty="0" smtClean="0">
                <a:solidFill>
                  <a:schemeClr val="accent2">
                    <a:lumMod val="20000"/>
                    <a:lumOff val="80000"/>
                  </a:schemeClr>
                </a:solidFill>
                <a:ea typeface="Times New Roman" pitchFamily="18" charset="0"/>
                <a:cs typeface="Arial" pitchFamily="34" charset="0"/>
              </a:rPr>
            </a:br>
            <a:r>
              <a:rPr lang="pl-PL" b="1" dirty="0">
                <a:solidFill>
                  <a:schemeClr val="accent2">
                    <a:lumMod val="20000"/>
                    <a:lumOff val="80000"/>
                  </a:schemeClr>
                </a:solidFill>
                <a:ea typeface="Times New Roman" pitchFamily="18" charset="0"/>
                <a:cs typeface="Arial" pitchFamily="34" charset="0"/>
              </a:rPr>
              <a:t>Sosyal Dışlanmayı Ortadan Kaldırmak EliSE Erasmus+</a:t>
            </a:r>
            <a:endParaRPr lang="el-GR" dirty="0">
              <a:latin typeface="Bookman Old Style" pitchFamily="18" charset="0"/>
              <a:cs typeface="Khmer UI" pitchFamily="34" charset="0"/>
            </a:endParaRPr>
          </a:p>
        </p:txBody>
      </p:sp>
      <p:sp>
        <p:nvSpPr>
          <p:cNvPr id="3" name="2 - Υπότιτλος"/>
          <p:cNvSpPr>
            <a:spLocks noGrp="1"/>
          </p:cNvSpPr>
          <p:nvPr>
            <p:ph type="body" sz="half" idx="2"/>
          </p:nvPr>
        </p:nvSpPr>
        <p:spPr>
          <a:xfrm>
            <a:off x="-468560" y="4581128"/>
            <a:ext cx="9145016" cy="1370659"/>
          </a:xfrm>
        </p:spPr>
        <p:txBody>
          <a:bodyPr>
            <a:noAutofit/>
          </a:bodyPr>
          <a:lstStyle/>
          <a:p>
            <a:pPr algn="r"/>
            <a:endParaRPr lang="el-GR" sz="1600" dirty="0" smtClean="0"/>
          </a:p>
          <a:p>
            <a:pPr algn="r"/>
            <a:endParaRPr lang="en-US" sz="1600" dirty="0" smtClean="0"/>
          </a:p>
          <a:p>
            <a:pPr algn="r"/>
            <a:r>
              <a:rPr lang="en-US" sz="1600" b="1" dirty="0" err="1"/>
              <a:t>Yunanistan'da</a:t>
            </a:r>
            <a:r>
              <a:rPr lang="en-US" sz="1600" b="1" dirty="0"/>
              <a:t> </a:t>
            </a:r>
            <a:r>
              <a:rPr lang="en-US" sz="1600" b="1" dirty="0" err="1"/>
              <a:t>EliSe</a:t>
            </a:r>
            <a:r>
              <a:rPr lang="en-US" sz="1600" b="1" dirty="0"/>
              <a:t> Erasmus+'</a:t>
            </a:r>
            <a:r>
              <a:rPr lang="en-US" sz="1600" b="1" dirty="0" err="1"/>
              <a:t>dan</a:t>
            </a:r>
            <a:r>
              <a:rPr lang="en-US" sz="1600" b="1" dirty="0"/>
              <a:t> </a:t>
            </a:r>
            <a:r>
              <a:rPr lang="en-US" sz="1600" b="1" dirty="0" err="1"/>
              <a:t>sorumlu</a:t>
            </a:r>
            <a:r>
              <a:rPr lang="en-US" sz="1600" b="1" dirty="0"/>
              <a:t> </a:t>
            </a:r>
            <a:r>
              <a:rPr lang="en-US" sz="1600" b="1" dirty="0" err="1"/>
              <a:t>bilim</a:t>
            </a:r>
            <a:r>
              <a:rPr lang="en-US" sz="1600" b="1" dirty="0"/>
              <a:t> </a:t>
            </a:r>
            <a:r>
              <a:rPr lang="en-US" sz="1600" b="1" dirty="0" err="1"/>
              <a:t>insanı</a:t>
            </a:r>
            <a:endParaRPr lang="en-US" sz="1600" b="1" dirty="0"/>
          </a:p>
          <a:p>
            <a:pPr algn="r"/>
            <a:r>
              <a:rPr lang="en-US" sz="1600" b="1" dirty="0" err="1"/>
              <a:t>Andromachi</a:t>
            </a:r>
            <a:r>
              <a:rPr lang="en-US" sz="1600" b="1" dirty="0"/>
              <a:t> </a:t>
            </a:r>
            <a:r>
              <a:rPr lang="en-US" sz="1600" b="1" dirty="0" err="1"/>
              <a:t>Nanou</a:t>
            </a:r>
            <a:r>
              <a:rPr lang="en-US" sz="1600" b="1" dirty="0"/>
              <a:t>, </a:t>
            </a:r>
            <a:r>
              <a:rPr lang="en-US" sz="1600" b="1" dirty="0" err="1"/>
              <a:t>Doktora</a:t>
            </a:r>
            <a:endParaRPr lang="en-US" sz="1600" b="1" dirty="0"/>
          </a:p>
          <a:p>
            <a:pPr algn="r"/>
            <a:r>
              <a:rPr lang="en-US" sz="1600" b="1" dirty="0" err="1"/>
              <a:t>Dahil</a:t>
            </a:r>
            <a:r>
              <a:rPr lang="en-US" sz="1600" b="1" dirty="0"/>
              <a:t> </a:t>
            </a:r>
            <a:r>
              <a:rPr lang="en-US" sz="1600" b="1" dirty="0" err="1"/>
              <a:t>Etme</a:t>
            </a:r>
            <a:r>
              <a:rPr lang="en-US" sz="1600" b="1" dirty="0"/>
              <a:t> </a:t>
            </a:r>
            <a:r>
              <a:rPr lang="en-US" sz="1600" b="1" dirty="0" err="1"/>
              <a:t>Başkanı</a:t>
            </a:r>
            <a:endParaRPr lang="en-US" sz="1600" dirty="0" smtClean="0"/>
          </a:p>
          <a:p>
            <a:pPr algn="r"/>
            <a:r>
              <a:rPr lang="en-US" sz="1600" dirty="0" smtClean="0"/>
              <a:t> </a:t>
            </a:r>
            <a:r>
              <a:rPr lang="el-GR" sz="1600" dirty="0" smtClean="0"/>
              <a:t> </a:t>
            </a:r>
          </a:p>
          <a:p>
            <a:pPr algn="r"/>
            <a:endParaRPr lang="en-US" sz="1600" dirty="0" smtClean="0"/>
          </a:p>
        </p:txBody>
      </p:sp>
      <p:pic>
        <p:nvPicPr>
          <p:cNvPr id="8" name="Picture 1"/>
          <p:cNvPicPr>
            <a:picLocks noChangeAspect="1" noChangeArrowheads="1"/>
          </p:cNvPicPr>
          <p:nvPr/>
        </p:nvPicPr>
        <p:blipFill>
          <a:blip r:embed="rId2" cstate="print"/>
          <a:srcRect/>
          <a:stretch>
            <a:fillRect/>
          </a:stretch>
        </p:blipFill>
        <p:spPr bwMode="auto">
          <a:xfrm>
            <a:off x="539552" y="6067082"/>
            <a:ext cx="2232248" cy="790918"/>
          </a:xfrm>
          <a:prstGeom prst="rect">
            <a:avLst/>
          </a:prstGeom>
          <a:noFill/>
        </p:spPr>
      </p:pic>
      <p:pic>
        <p:nvPicPr>
          <p:cNvPr id="9" name="Picture 15"/>
          <p:cNvPicPr/>
          <p:nvPr/>
        </p:nvPicPr>
        <p:blipFill>
          <a:blip r:embed="rId3" cstate="print">
            <a:extLst>
              <a:ext uri="{28A0092B-C50C-407E-A947-70E740481C1C}">
                <a14:useLocalDpi xmlns:a14="http://schemas.microsoft.com/office/drawing/2010/main" val="0"/>
              </a:ext>
            </a:extLst>
          </a:blip>
          <a:stretch>
            <a:fillRect/>
          </a:stretch>
        </p:blipFill>
        <p:spPr>
          <a:xfrm>
            <a:off x="6804248" y="6065912"/>
            <a:ext cx="1115616" cy="792088"/>
          </a:xfrm>
          <a:prstGeom prst="rect">
            <a:avLst/>
          </a:prstGeom>
        </p:spPr>
      </p:pic>
      <p:pic>
        <p:nvPicPr>
          <p:cNvPr id="10" name="9 - Εικόνα" descr="include logo.jpg"/>
          <p:cNvPicPr>
            <a:picLocks noChangeAspect="1"/>
          </p:cNvPicPr>
          <p:nvPr/>
        </p:nvPicPr>
        <p:blipFill>
          <a:blip r:embed="rId4" cstate="print"/>
          <a:stretch>
            <a:fillRect/>
          </a:stretch>
        </p:blipFill>
        <p:spPr>
          <a:xfrm>
            <a:off x="3995936" y="6065912"/>
            <a:ext cx="1584176" cy="792088"/>
          </a:xfrm>
          <a:prstGeom prst="rect">
            <a:avLst/>
          </a:prstGeom>
        </p:spPr>
      </p:pic>
      <p:sp>
        <p:nvSpPr>
          <p:cNvPr id="15" name="14 - Ορθογώνιο"/>
          <p:cNvSpPr/>
          <p:nvPr/>
        </p:nvSpPr>
        <p:spPr>
          <a:xfrm>
            <a:off x="2195736" y="3068960"/>
            <a:ext cx="4968552" cy="369332"/>
          </a:xfrm>
          <a:prstGeom prst="rect">
            <a:avLst/>
          </a:prstGeom>
        </p:spPr>
        <p:txBody>
          <a:bodyPr wrap="square">
            <a:spAutoFit/>
          </a:bodyPr>
          <a:lstStyle/>
          <a:p>
            <a:pPr algn="r"/>
            <a:r>
              <a:rPr lang="pl-PL" dirty="0" smtClean="0">
                <a:solidFill>
                  <a:schemeClr val="accent3">
                    <a:lumMod val="20000"/>
                    <a:lumOff val="80000"/>
                  </a:schemeClr>
                </a:solidFill>
                <a:latin typeface="Arial" pitchFamily="34" charset="0"/>
                <a:ea typeface="Times New Roman" pitchFamily="18" charset="0"/>
                <a:cs typeface="Arial" pitchFamily="34" charset="0"/>
              </a:rPr>
              <a:t>Nr.</a:t>
            </a:r>
            <a:r>
              <a:rPr lang="fr-FR" dirty="0" smtClean="0">
                <a:solidFill>
                  <a:schemeClr val="accent3">
                    <a:lumMod val="20000"/>
                    <a:lumOff val="80000"/>
                  </a:schemeClr>
                </a:solidFill>
                <a:latin typeface="Arial" pitchFamily="34" charset="0"/>
                <a:ea typeface="Times New Roman" pitchFamily="18" charset="0"/>
                <a:cs typeface="Arial" pitchFamily="34" charset="0"/>
              </a:rPr>
              <a:t> 2019-1-LV01-KA204-060427</a:t>
            </a:r>
            <a:endParaRPr lang="en-US" dirty="0" smtClean="0">
              <a:solidFill>
                <a:schemeClr val="accent3">
                  <a:lumMod val="20000"/>
                  <a:lumOff val="80000"/>
                </a:schemeClr>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pPr algn="ctr"/>
            <a:r>
              <a:rPr lang="en-US" altLang="en-US" dirty="0" err="1"/>
              <a:t>Engelli</a:t>
            </a:r>
            <a:r>
              <a:rPr lang="en-US" altLang="en-US" dirty="0"/>
              <a:t> </a:t>
            </a:r>
            <a:r>
              <a:rPr lang="en-US" altLang="en-US" dirty="0" err="1"/>
              <a:t>çocuğu</a:t>
            </a:r>
            <a:r>
              <a:rPr lang="en-US" altLang="en-US" dirty="0"/>
              <a:t> </a:t>
            </a:r>
            <a:r>
              <a:rPr lang="en-US" altLang="en-US" dirty="0" err="1"/>
              <a:t>olan</a:t>
            </a:r>
            <a:r>
              <a:rPr lang="en-US" altLang="en-US" dirty="0"/>
              <a:t> </a:t>
            </a:r>
            <a:r>
              <a:rPr lang="en-US" altLang="en-US" dirty="0" err="1"/>
              <a:t>ailelerin</a:t>
            </a:r>
            <a:r>
              <a:rPr lang="en-US" altLang="en-US" dirty="0"/>
              <a:t> </a:t>
            </a:r>
            <a:r>
              <a:rPr lang="en-US" altLang="en-US" dirty="0" err="1"/>
              <a:t>yaşadığı</a:t>
            </a:r>
            <a:r>
              <a:rPr lang="en-US" altLang="en-US" dirty="0"/>
              <a:t> </a:t>
            </a:r>
            <a:r>
              <a:rPr lang="en-US" altLang="en-US" dirty="0" err="1"/>
              <a:t>zorluklar</a:t>
            </a:r>
            <a:endParaRPr lang="el-GR" altLang="en-US" dirty="0"/>
          </a:p>
        </p:txBody>
      </p:sp>
      <p:sp>
        <p:nvSpPr>
          <p:cNvPr id="3" name="2 - Θέση περιεχομένου"/>
          <p:cNvSpPr>
            <a:spLocks noGrp="1"/>
          </p:cNvSpPr>
          <p:nvPr>
            <p:ph idx="1"/>
          </p:nvPr>
        </p:nvSpPr>
        <p:spPr>
          <a:xfrm>
            <a:off x="755576" y="2348880"/>
            <a:ext cx="6345260" cy="3530600"/>
          </a:xfrm>
        </p:spPr>
        <p:txBody>
          <a:bodyPr rtlCol="0">
            <a:normAutofit/>
          </a:bodyPr>
          <a:lstStyle/>
          <a:p>
            <a:pPr marL="274320" indent="-274320" defTabSz="457207">
              <a:buClr>
                <a:schemeClr val="bg2">
                  <a:lumMod val="40000"/>
                  <a:lumOff val="60000"/>
                </a:schemeClr>
              </a:buClr>
              <a:buFont typeface="Wingdings 2"/>
              <a:buChar char=""/>
              <a:defRPr/>
            </a:pPr>
            <a:r>
              <a:rPr lang="en-US" dirty="0" err="1"/>
              <a:t>Engelli</a:t>
            </a:r>
            <a:r>
              <a:rPr lang="en-US" dirty="0"/>
              <a:t> </a:t>
            </a:r>
            <a:r>
              <a:rPr lang="en-US" dirty="0" err="1"/>
              <a:t>çocuğu</a:t>
            </a:r>
            <a:r>
              <a:rPr lang="en-US" dirty="0"/>
              <a:t> </a:t>
            </a:r>
            <a:r>
              <a:rPr lang="en-US" dirty="0" err="1"/>
              <a:t>olan</a:t>
            </a:r>
            <a:r>
              <a:rPr lang="en-US" dirty="0"/>
              <a:t> </a:t>
            </a:r>
            <a:r>
              <a:rPr lang="en-US" dirty="0" err="1"/>
              <a:t>ailelerin</a:t>
            </a:r>
            <a:r>
              <a:rPr lang="en-US" dirty="0"/>
              <a:t> </a:t>
            </a:r>
            <a:r>
              <a:rPr lang="en-US" dirty="0" err="1"/>
              <a:t>karşılaştıkları</a:t>
            </a:r>
            <a:r>
              <a:rPr lang="en-US" dirty="0"/>
              <a:t> </a:t>
            </a:r>
            <a:r>
              <a:rPr lang="en-US" dirty="0" err="1"/>
              <a:t>sorunlar</a:t>
            </a:r>
            <a:r>
              <a:rPr lang="en-US" dirty="0"/>
              <a:t> </a:t>
            </a:r>
            <a:r>
              <a:rPr lang="en-US" dirty="0" err="1"/>
              <a:t>çok</a:t>
            </a:r>
            <a:r>
              <a:rPr lang="en-US" dirty="0"/>
              <a:t> </a:t>
            </a:r>
            <a:r>
              <a:rPr lang="en-US" dirty="0" err="1"/>
              <a:t>çeşitlidir</a:t>
            </a:r>
            <a:r>
              <a:rPr lang="en-US" dirty="0"/>
              <a:t> </a:t>
            </a:r>
            <a:r>
              <a:rPr lang="en-US" dirty="0" err="1"/>
              <a:t>ve</a:t>
            </a:r>
            <a:r>
              <a:rPr lang="en-US" dirty="0"/>
              <a:t> </a:t>
            </a:r>
            <a:r>
              <a:rPr lang="en-US" dirty="0" err="1"/>
              <a:t>bu</a:t>
            </a:r>
            <a:r>
              <a:rPr lang="en-US" dirty="0"/>
              <a:t> </a:t>
            </a:r>
            <a:r>
              <a:rPr lang="en-US" dirty="0" err="1"/>
              <a:t>sorunlarla</a:t>
            </a:r>
            <a:r>
              <a:rPr lang="en-US" dirty="0"/>
              <a:t> </a:t>
            </a:r>
            <a:r>
              <a:rPr lang="en-US" dirty="0" err="1"/>
              <a:t>karşılaşanlar</a:t>
            </a:r>
            <a:r>
              <a:rPr lang="en-US" dirty="0"/>
              <a:t> </a:t>
            </a:r>
            <a:r>
              <a:rPr lang="en-US" dirty="0" err="1"/>
              <a:t>sosyal</a:t>
            </a:r>
            <a:r>
              <a:rPr lang="en-US" dirty="0"/>
              <a:t> </a:t>
            </a:r>
            <a:r>
              <a:rPr lang="en-US" dirty="0" err="1"/>
              <a:t>entegrasyonlarında</a:t>
            </a:r>
            <a:r>
              <a:rPr lang="en-US" dirty="0"/>
              <a:t> da </a:t>
            </a:r>
            <a:r>
              <a:rPr lang="en-US" dirty="0" err="1"/>
              <a:t>zorluklarla</a:t>
            </a:r>
            <a:r>
              <a:rPr lang="en-US" dirty="0"/>
              <a:t> </a:t>
            </a:r>
            <a:r>
              <a:rPr lang="en-US" dirty="0" err="1"/>
              <a:t>karşılaşabilmektedir</a:t>
            </a:r>
            <a:r>
              <a:rPr lang="en-US" dirty="0"/>
              <a:t>.</a:t>
            </a:r>
          </a:p>
          <a:p>
            <a:pPr marL="274320" indent="-274320" defTabSz="457207">
              <a:buClr>
                <a:schemeClr val="bg2">
                  <a:lumMod val="40000"/>
                  <a:lumOff val="60000"/>
                </a:schemeClr>
              </a:buClr>
              <a:buFont typeface="Wingdings 2"/>
              <a:buChar char=""/>
              <a:defRPr/>
            </a:pPr>
            <a:r>
              <a:rPr lang="en-US" dirty="0" err="1"/>
              <a:t>Sorunların</a:t>
            </a:r>
            <a:r>
              <a:rPr lang="en-US" dirty="0"/>
              <a:t> </a:t>
            </a:r>
            <a:r>
              <a:rPr lang="en-US" dirty="0" err="1"/>
              <a:t>varlığı</a:t>
            </a:r>
            <a:r>
              <a:rPr lang="en-US" dirty="0"/>
              <a:t> </a:t>
            </a:r>
            <a:r>
              <a:rPr lang="en-US" dirty="0" err="1"/>
              <a:t>ve</a:t>
            </a:r>
            <a:r>
              <a:rPr lang="en-US" dirty="0"/>
              <a:t> </a:t>
            </a:r>
            <a:r>
              <a:rPr lang="en-US" dirty="0" err="1"/>
              <a:t>aile</a:t>
            </a:r>
            <a:r>
              <a:rPr lang="en-US" dirty="0"/>
              <a:t> </a:t>
            </a:r>
            <a:r>
              <a:rPr lang="en-US" dirty="0" err="1"/>
              <a:t>bireylerinin</a:t>
            </a:r>
            <a:r>
              <a:rPr lang="en-US" dirty="0"/>
              <a:t> </a:t>
            </a:r>
            <a:r>
              <a:rPr lang="en-US" dirty="0" err="1"/>
              <a:t>ruh</a:t>
            </a:r>
            <a:r>
              <a:rPr lang="en-US" dirty="0"/>
              <a:t> </a:t>
            </a:r>
            <a:r>
              <a:rPr lang="en-US" dirty="0" err="1"/>
              <a:t>sağlığı</a:t>
            </a:r>
            <a:r>
              <a:rPr lang="en-US" dirty="0"/>
              <a:t> </a:t>
            </a:r>
            <a:r>
              <a:rPr lang="en-US" dirty="0" err="1"/>
              <a:t>üzerindeki</a:t>
            </a:r>
            <a:r>
              <a:rPr lang="en-US" dirty="0"/>
              <a:t> </a:t>
            </a:r>
            <a:r>
              <a:rPr lang="en-US" dirty="0" err="1"/>
              <a:t>etkileri</a:t>
            </a:r>
            <a:r>
              <a:rPr lang="en-US" dirty="0"/>
              <a:t>, </a:t>
            </a:r>
            <a:r>
              <a:rPr lang="en-US" dirty="0" err="1"/>
              <a:t>karşılaştıkları</a:t>
            </a:r>
            <a:r>
              <a:rPr lang="en-US" dirty="0"/>
              <a:t> </a:t>
            </a:r>
            <a:r>
              <a:rPr lang="en-US" dirty="0" err="1"/>
              <a:t>baskılar</a:t>
            </a:r>
            <a:r>
              <a:rPr lang="en-US" dirty="0"/>
              <a:t> </a:t>
            </a:r>
            <a:r>
              <a:rPr lang="en-US" dirty="0" err="1"/>
              <a:t>dikkate</a:t>
            </a:r>
            <a:r>
              <a:rPr lang="en-US" dirty="0"/>
              <a:t> </a:t>
            </a:r>
            <a:r>
              <a:rPr lang="en-US" dirty="0" err="1"/>
              <a:t>alınmadan</a:t>
            </a:r>
            <a:r>
              <a:rPr lang="en-US" dirty="0"/>
              <a:t> </a:t>
            </a:r>
            <a:r>
              <a:rPr lang="en-US" dirty="0" err="1"/>
              <a:t>iç</a:t>
            </a:r>
            <a:r>
              <a:rPr lang="en-US" dirty="0"/>
              <a:t> </a:t>
            </a:r>
            <a:r>
              <a:rPr lang="en-US" dirty="0" err="1"/>
              <a:t>sorunlar</a:t>
            </a:r>
            <a:r>
              <a:rPr lang="en-US" dirty="0"/>
              <a:t> </a:t>
            </a:r>
            <a:r>
              <a:rPr lang="en-US" dirty="0" err="1"/>
              <a:t>olarak</a:t>
            </a:r>
            <a:r>
              <a:rPr lang="en-US" dirty="0"/>
              <a:t> </a:t>
            </a:r>
            <a:r>
              <a:rPr lang="en-US" dirty="0" err="1"/>
              <a:t>yanlış</a:t>
            </a:r>
            <a:r>
              <a:rPr lang="en-US" dirty="0"/>
              <a:t> </a:t>
            </a:r>
            <a:r>
              <a:rPr lang="en-US" dirty="0" err="1"/>
              <a:t>anlaşılabilir</a:t>
            </a:r>
            <a:r>
              <a:rPr lang="en-US" dirty="0"/>
              <a:t>.</a:t>
            </a:r>
          </a:p>
          <a:p>
            <a:pPr marL="274320" indent="-274320" defTabSz="457207">
              <a:buClr>
                <a:schemeClr val="bg2">
                  <a:lumMod val="40000"/>
                  <a:lumOff val="60000"/>
                </a:schemeClr>
              </a:buClr>
              <a:buFont typeface="Wingdings 2"/>
              <a:buChar char=""/>
              <a:defRPr/>
            </a:pPr>
            <a:r>
              <a:rPr lang="en-US" dirty="0" err="1"/>
              <a:t>Aileden</a:t>
            </a:r>
            <a:r>
              <a:rPr lang="en-US" dirty="0"/>
              <a:t> </a:t>
            </a:r>
            <a:r>
              <a:rPr lang="en-US" dirty="0" err="1"/>
              <a:t>birinin</a:t>
            </a:r>
            <a:r>
              <a:rPr lang="en-US" dirty="0"/>
              <a:t> ne </a:t>
            </a:r>
            <a:r>
              <a:rPr lang="en-US" dirty="0" err="1"/>
              <a:t>yaşadığını</a:t>
            </a:r>
            <a:r>
              <a:rPr lang="en-US" dirty="0"/>
              <a:t> </a:t>
            </a:r>
            <a:r>
              <a:rPr lang="en-US" dirty="0" err="1"/>
              <a:t>anlamak</a:t>
            </a:r>
            <a:r>
              <a:rPr lang="en-US" dirty="0"/>
              <a:t> </a:t>
            </a:r>
            <a:r>
              <a:rPr lang="en-US" dirty="0" err="1"/>
              <a:t>için</a:t>
            </a:r>
            <a:r>
              <a:rPr lang="en-US" dirty="0"/>
              <a:t> </a:t>
            </a:r>
            <a:r>
              <a:rPr lang="en-US" dirty="0" err="1"/>
              <a:t>engelli</a:t>
            </a:r>
            <a:r>
              <a:rPr lang="en-US" dirty="0"/>
              <a:t> </a:t>
            </a:r>
            <a:r>
              <a:rPr lang="en-US" dirty="0" err="1"/>
              <a:t>çocuğun</a:t>
            </a:r>
            <a:r>
              <a:rPr lang="en-US" dirty="0"/>
              <a:t> </a:t>
            </a:r>
            <a:r>
              <a:rPr lang="en-US" dirty="0" err="1"/>
              <a:t>tanısını</a:t>
            </a:r>
            <a:r>
              <a:rPr lang="en-US" dirty="0"/>
              <a:t> </a:t>
            </a:r>
            <a:r>
              <a:rPr lang="en-US" dirty="0" err="1"/>
              <a:t>ya</a:t>
            </a:r>
            <a:r>
              <a:rPr lang="en-US" dirty="0"/>
              <a:t> da </a:t>
            </a:r>
            <a:r>
              <a:rPr lang="en-US" dirty="0" err="1"/>
              <a:t>semptomlarını</a:t>
            </a:r>
            <a:r>
              <a:rPr lang="en-US" dirty="0"/>
              <a:t> </a:t>
            </a:r>
            <a:r>
              <a:rPr lang="en-US" dirty="0" err="1"/>
              <a:t>değil</a:t>
            </a:r>
            <a:r>
              <a:rPr lang="en-US" dirty="0"/>
              <a:t>, </a:t>
            </a:r>
            <a:r>
              <a:rPr lang="en-US" dirty="0" err="1"/>
              <a:t>diğer</a:t>
            </a:r>
            <a:r>
              <a:rPr lang="en-US" dirty="0"/>
              <a:t> </a:t>
            </a:r>
            <a:r>
              <a:rPr lang="en-US" dirty="0" err="1"/>
              <a:t>aile</a:t>
            </a:r>
            <a:r>
              <a:rPr lang="en-US" dirty="0"/>
              <a:t> </a:t>
            </a:r>
            <a:r>
              <a:rPr lang="en-US" dirty="0" err="1"/>
              <a:t>üyeleri</a:t>
            </a:r>
            <a:r>
              <a:rPr lang="en-US" dirty="0"/>
              <a:t> </a:t>
            </a:r>
            <a:r>
              <a:rPr lang="en-US" dirty="0" err="1"/>
              <a:t>için</a:t>
            </a:r>
            <a:r>
              <a:rPr lang="en-US" dirty="0"/>
              <a:t> </a:t>
            </a:r>
            <a:r>
              <a:rPr lang="en-US" dirty="0" err="1"/>
              <a:t>bundan</a:t>
            </a:r>
            <a:r>
              <a:rPr lang="en-US" dirty="0"/>
              <a:t> </a:t>
            </a:r>
            <a:r>
              <a:rPr lang="en-US" dirty="0" err="1"/>
              <a:t>kaynaklanabilecek</a:t>
            </a:r>
            <a:r>
              <a:rPr lang="en-US" dirty="0"/>
              <a:t> </a:t>
            </a:r>
            <a:r>
              <a:rPr lang="en-US" dirty="0" err="1"/>
              <a:t>engelleri</a:t>
            </a:r>
            <a:r>
              <a:rPr lang="en-US" dirty="0"/>
              <a:t> </a:t>
            </a:r>
            <a:r>
              <a:rPr lang="en-US" dirty="0" err="1"/>
              <a:t>anlamak</a:t>
            </a:r>
            <a:r>
              <a:rPr lang="en-US" dirty="0"/>
              <a:t> </a:t>
            </a:r>
            <a:r>
              <a:rPr lang="en-US" dirty="0" err="1"/>
              <a:t>gerekir</a:t>
            </a:r>
            <a:r>
              <a:rPr lang="en-US" dirty="0"/>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805264"/>
            <a:ext cx="1584176" cy="79208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
            </a:r>
            <a:br>
              <a:rPr lang="en-US" dirty="0"/>
            </a:br>
            <a:r>
              <a:rPr lang="en-US" dirty="0" err="1"/>
              <a:t>Otistik</a:t>
            </a:r>
            <a:r>
              <a:rPr lang="en-US" dirty="0"/>
              <a:t> </a:t>
            </a:r>
            <a:r>
              <a:rPr lang="en-US" dirty="0" err="1"/>
              <a:t>Çocuğun</a:t>
            </a:r>
            <a:r>
              <a:rPr lang="en-US" dirty="0"/>
              <a:t> </a:t>
            </a:r>
            <a:r>
              <a:rPr lang="en-US" dirty="0" err="1"/>
              <a:t>Annesi</a:t>
            </a:r>
            <a:r>
              <a:rPr lang="en-US" dirty="0"/>
              <a:t> </a:t>
            </a:r>
            <a:r>
              <a:rPr lang="en-US" dirty="0" err="1"/>
              <a:t>Oğluyla</a:t>
            </a:r>
            <a:r>
              <a:rPr lang="en-US" dirty="0"/>
              <a:t> </a:t>
            </a:r>
            <a:r>
              <a:rPr lang="en-US" dirty="0" err="1"/>
              <a:t>Bir</a:t>
            </a:r>
            <a:r>
              <a:rPr lang="en-US" dirty="0"/>
              <a:t> </a:t>
            </a:r>
            <a:r>
              <a:rPr lang="en-US" dirty="0" err="1"/>
              <a:t>Gün</a:t>
            </a:r>
            <a:r>
              <a:rPr lang="en-US" dirty="0"/>
              <a:t> </a:t>
            </a:r>
            <a:r>
              <a:rPr lang="en-US" dirty="0" err="1"/>
              <a:t>Geçirdi</a:t>
            </a:r>
            <a:endParaRPr lang="en-US" dirty="0"/>
          </a:p>
        </p:txBody>
      </p:sp>
      <p:sp>
        <p:nvSpPr>
          <p:cNvPr id="3" name="Θέση περιεχομένου 2"/>
          <p:cNvSpPr>
            <a:spLocks noGrp="1"/>
          </p:cNvSpPr>
          <p:nvPr>
            <p:ph idx="1"/>
          </p:nvPr>
        </p:nvSpPr>
        <p:spPr/>
        <p:txBody>
          <a:bodyPr/>
          <a:lstStyle/>
          <a:p>
            <a:pPr>
              <a:buNone/>
            </a:pPr>
            <a:r>
              <a:rPr lang="en-US" dirty="0">
                <a:hlinkClick r:id="rId2"/>
              </a:rPr>
              <a:t>https://www.youtube.com/watch?v=JGhgcaQ2Tvs</a:t>
            </a:r>
            <a:endParaRPr lang="el-GR" dirty="0"/>
          </a:p>
          <a:p>
            <a:pPr marL="0" indent="0">
              <a:buNone/>
            </a:pP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373216"/>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373216"/>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373216"/>
            <a:ext cx="1584176" cy="792088"/>
          </a:xfrm>
          <a:prstGeom prst="rect">
            <a:avLst/>
          </a:prstGeom>
        </p:spPr>
      </p:pic>
    </p:spTree>
    <p:extLst>
      <p:ext uri="{BB962C8B-B14F-4D97-AF65-F5344CB8AC3E}">
        <p14:creationId xmlns:p14="http://schemas.microsoft.com/office/powerpoint/2010/main" val="1378389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F85CA2D1-485B-4835-B5FD-8EF7A0280D9E}"/>
              </a:ext>
            </a:extLst>
          </p:cNvPr>
          <p:cNvSpPr>
            <a:spLocks noGrp="1"/>
          </p:cNvSpPr>
          <p:nvPr>
            <p:ph type="title"/>
          </p:nvPr>
        </p:nvSpPr>
        <p:spPr/>
        <p:txBody>
          <a:bodyPr/>
          <a:lstStyle/>
          <a:p>
            <a:r>
              <a:rPr lang="en-GB" dirty="0" err="1"/>
              <a:t>Özel</a:t>
            </a:r>
            <a:r>
              <a:rPr lang="en-GB" dirty="0"/>
              <a:t> </a:t>
            </a:r>
            <a:r>
              <a:rPr lang="en-GB" dirty="0" err="1"/>
              <a:t>gereksinimli</a:t>
            </a:r>
            <a:r>
              <a:rPr lang="en-GB" dirty="0"/>
              <a:t> </a:t>
            </a:r>
            <a:r>
              <a:rPr lang="en-GB" dirty="0" err="1"/>
              <a:t>çocuğu</a:t>
            </a:r>
            <a:r>
              <a:rPr lang="en-GB" dirty="0"/>
              <a:t> </a:t>
            </a:r>
            <a:r>
              <a:rPr lang="en-GB" dirty="0" err="1"/>
              <a:t>olan</a:t>
            </a:r>
            <a:r>
              <a:rPr lang="en-GB" dirty="0"/>
              <a:t> </a:t>
            </a:r>
            <a:r>
              <a:rPr lang="en-GB" dirty="0" err="1"/>
              <a:t>ebeveynlerin</a:t>
            </a:r>
            <a:r>
              <a:rPr lang="en-GB" dirty="0"/>
              <a:t> </a:t>
            </a:r>
            <a:r>
              <a:rPr lang="en-GB" dirty="0" err="1"/>
              <a:t>stres</a:t>
            </a:r>
            <a:r>
              <a:rPr lang="en-GB" dirty="0"/>
              <a:t> </a:t>
            </a:r>
            <a:r>
              <a:rPr lang="en-GB" dirty="0" err="1"/>
              <a:t>faktörleri</a:t>
            </a:r>
            <a:r>
              <a:rPr lang="en-GB" dirty="0"/>
              <a:t>. </a:t>
            </a:r>
            <a:r>
              <a:rPr lang="en-GB" dirty="0" err="1"/>
              <a:t>Duygusal</a:t>
            </a:r>
            <a:r>
              <a:rPr lang="en-GB" dirty="0"/>
              <a:t> </a:t>
            </a:r>
            <a:r>
              <a:rPr lang="en-GB" dirty="0" err="1"/>
              <a:t>etki</a:t>
            </a:r>
            <a:endParaRPr lang="el-GR" dirty="0"/>
          </a:p>
        </p:txBody>
      </p:sp>
      <p:sp>
        <p:nvSpPr>
          <p:cNvPr id="3" name="Θέση περιεχομένου 2">
            <a:extLst>
              <a:ext uri="{FF2B5EF4-FFF2-40B4-BE49-F238E27FC236}">
                <a16:creationId xmlns="" xmlns:a16="http://schemas.microsoft.com/office/drawing/2014/main" id="{10B18742-D40A-4DA9-A5B6-761F1C769DDB}"/>
              </a:ext>
            </a:extLst>
          </p:cNvPr>
          <p:cNvSpPr>
            <a:spLocks noGrp="1"/>
          </p:cNvSpPr>
          <p:nvPr>
            <p:ph idx="1"/>
          </p:nvPr>
        </p:nvSpPr>
        <p:spPr>
          <a:xfrm>
            <a:off x="864382" y="2348880"/>
            <a:ext cx="6345260" cy="3670920"/>
          </a:xfrm>
        </p:spPr>
        <p:txBody>
          <a:bodyPr>
            <a:normAutofit fontScale="85000" lnSpcReduction="10000"/>
          </a:bodyPr>
          <a:lstStyle/>
          <a:p>
            <a:pPr>
              <a:buFont typeface="Arial" panose="020B0604020202020204" pitchFamily="34" charset="0"/>
              <a:buChar char="•"/>
            </a:pPr>
            <a:r>
              <a:rPr lang="en-GB" dirty="0" err="1">
                <a:solidFill>
                  <a:srgbClr val="555555"/>
                </a:solidFill>
                <a:latin typeface="Capita"/>
              </a:rPr>
              <a:t>Korku</a:t>
            </a:r>
            <a:r>
              <a:rPr lang="en-GB" dirty="0">
                <a:solidFill>
                  <a:srgbClr val="555555"/>
                </a:solidFill>
                <a:latin typeface="Capita"/>
              </a:rPr>
              <a:t> </a:t>
            </a:r>
            <a:r>
              <a:rPr lang="en-GB" dirty="0" err="1">
                <a:solidFill>
                  <a:srgbClr val="555555"/>
                </a:solidFill>
                <a:latin typeface="Capita"/>
              </a:rPr>
              <a:t>ve</a:t>
            </a:r>
            <a:r>
              <a:rPr lang="en-GB" dirty="0">
                <a:solidFill>
                  <a:srgbClr val="555555"/>
                </a:solidFill>
                <a:latin typeface="Capita"/>
              </a:rPr>
              <a:t> </a:t>
            </a:r>
            <a:r>
              <a:rPr lang="en-GB" dirty="0" err="1">
                <a:solidFill>
                  <a:srgbClr val="555555"/>
                </a:solidFill>
                <a:latin typeface="Capita"/>
              </a:rPr>
              <a:t>endişe</a:t>
            </a:r>
            <a:r>
              <a:rPr lang="en-GB" dirty="0">
                <a:solidFill>
                  <a:srgbClr val="555555"/>
                </a:solidFill>
                <a:latin typeface="Capita"/>
              </a:rPr>
              <a:t>:</a:t>
            </a:r>
          </a:p>
          <a:p>
            <a:pPr>
              <a:buFont typeface="Arial" panose="020B0604020202020204" pitchFamily="34" charset="0"/>
              <a:buChar char="•"/>
            </a:pPr>
            <a:r>
              <a:rPr lang="en-GB" dirty="0" err="1">
                <a:solidFill>
                  <a:srgbClr val="555555"/>
                </a:solidFill>
                <a:latin typeface="Capita"/>
              </a:rPr>
              <a:t>Çocuğun</a:t>
            </a:r>
            <a:r>
              <a:rPr lang="en-GB" dirty="0">
                <a:solidFill>
                  <a:srgbClr val="555555"/>
                </a:solidFill>
                <a:latin typeface="Capita"/>
              </a:rPr>
              <a:t> </a:t>
            </a:r>
            <a:r>
              <a:rPr lang="en-GB" dirty="0" err="1">
                <a:solidFill>
                  <a:srgbClr val="555555"/>
                </a:solidFill>
                <a:latin typeface="Capita"/>
              </a:rPr>
              <a:t>acısı</a:t>
            </a:r>
            <a:r>
              <a:rPr lang="en-GB" dirty="0">
                <a:solidFill>
                  <a:srgbClr val="555555"/>
                </a:solidFill>
                <a:latin typeface="Capita"/>
              </a:rPr>
              <a:t> </a:t>
            </a:r>
            <a:r>
              <a:rPr lang="en-GB" dirty="0" err="1">
                <a:solidFill>
                  <a:srgbClr val="555555"/>
                </a:solidFill>
                <a:latin typeface="Capita"/>
              </a:rPr>
              <a:t>ve</a:t>
            </a:r>
            <a:r>
              <a:rPr lang="en-GB" dirty="0">
                <a:solidFill>
                  <a:srgbClr val="555555"/>
                </a:solidFill>
                <a:latin typeface="Capita"/>
              </a:rPr>
              <a:t> </a:t>
            </a:r>
            <a:r>
              <a:rPr lang="en-GB" dirty="0" err="1">
                <a:solidFill>
                  <a:srgbClr val="555555"/>
                </a:solidFill>
                <a:latin typeface="Capita"/>
              </a:rPr>
              <a:t>ıstırabı</a:t>
            </a:r>
            <a:endParaRPr lang="en-GB" dirty="0">
              <a:solidFill>
                <a:srgbClr val="555555"/>
              </a:solidFill>
              <a:latin typeface="Capita"/>
            </a:endParaRPr>
          </a:p>
          <a:p>
            <a:pPr>
              <a:buFont typeface="Arial" panose="020B0604020202020204" pitchFamily="34" charset="0"/>
              <a:buChar char="•"/>
            </a:pPr>
            <a:r>
              <a:rPr lang="en-GB" dirty="0" err="1">
                <a:solidFill>
                  <a:srgbClr val="555555"/>
                </a:solidFill>
                <a:latin typeface="Capita"/>
              </a:rPr>
              <a:t>çocuğun</a:t>
            </a:r>
            <a:r>
              <a:rPr lang="en-GB" dirty="0">
                <a:solidFill>
                  <a:srgbClr val="555555"/>
                </a:solidFill>
                <a:latin typeface="Capita"/>
              </a:rPr>
              <a:t> </a:t>
            </a:r>
            <a:r>
              <a:rPr lang="en-GB" dirty="0" err="1">
                <a:solidFill>
                  <a:srgbClr val="555555"/>
                </a:solidFill>
                <a:latin typeface="Capita"/>
              </a:rPr>
              <a:t>geleceği</a:t>
            </a:r>
            <a:endParaRPr lang="en-GB" dirty="0">
              <a:solidFill>
                <a:srgbClr val="555555"/>
              </a:solidFill>
              <a:latin typeface="Capita"/>
            </a:endParaRPr>
          </a:p>
          <a:p>
            <a:pPr>
              <a:buFont typeface="Arial" panose="020B0604020202020204" pitchFamily="34" charset="0"/>
              <a:buChar char="•"/>
            </a:pPr>
            <a:r>
              <a:rPr lang="en-GB" dirty="0" err="1">
                <a:solidFill>
                  <a:srgbClr val="555555"/>
                </a:solidFill>
                <a:latin typeface="Capita"/>
              </a:rPr>
              <a:t>Çocuğa</a:t>
            </a:r>
            <a:r>
              <a:rPr lang="en-GB" dirty="0">
                <a:solidFill>
                  <a:srgbClr val="555555"/>
                </a:solidFill>
                <a:latin typeface="Capita"/>
              </a:rPr>
              <a:t> </a:t>
            </a:r>
            <a:r>
              <a:rPr lang="en-GB" dirty="0" err="1">
                <a:solidFill>
                  <a:srgbClr val="555555"/>
                </a:solidFill>
                <a:latin typeface="Capita"/>
              </a:rPr>
              <a:t>yardım</a:t>
            </a:r>
            <a:r>
              <a:rPr lang="en-GB" dirty="0">
                <a:solidFill>
                  <a:srgbClr val="555555"/>
                </a:solidFill>
                <a:latin typeface="Capita"/>
              </a:rPr>
              <a:t> </a:t>
            </a:r>
            <a:r>
              <a:rPr lang="en-GB" dirty="0" err="1">
                <a:solidFill>
                  <a:srgbClr val="555555"/>
                </a:solidFill>
                <a:latin typeface="Capita"/>
              </a:rPr>
              <a:t>etmek</a:t>
            </a:r>
            <a:r>
              <a:rPr lang="en-GB" dirty="0">
                <a:solidFill>
                  <a:srgbClr val="555555"/>
                </a:solidFill>
                <a:latin typeface="Capita"/>
              </a:rPr>
              <a:t> </a:t>
            </a:r>
            <a:r>
              <a:rPr lang="en-GB" dirty="0" err="1">
                <a:solidFill>
                  <a:srgbClr val="555555"/>
                </a:solidFill>
                <a:latin typeface="Capita"/>
              </a:rPr>
              <a:t>için</a:t>
            </a:r>
            <a:r>
              <a:rPr lang="en-GB" dirty="0">
                <a:solidFill>
                  <a:srgbClr val="555555"/>
                </a:solidFill>
                <a:latin typeface="Capita"/>
              </a:rPr>
              <a:t> </a:t>
            </a:r>
            <a:r>
              <a:rPr lang="en-GB" dirty="0" err="1">
                <a:solidFill>
                  <a:srgbClr val="555555"/>
                </a:solidFill>
                <a:latin typeface="Capita"/>
              </a:rPr>
              <a:t>yeterli</a:t>
            </a:r>
            <a:r>
              <a:rPr lang="en-GB" dirty="0">
                <a:solidFill>
                  <a:srgbClr val="555555"/>
                </a:solidFill>
                <a:latin typeface="Capita"/>
              </a:rPr>
              <a:t> mi </a:t>
            </a:r>
            <a:r>
              <a:rPr lang="en-GB" dirty="0" err="1">
                <a:solidFill>
                  <a:srgbClr val="555555"/>
                </a:solidFill>
                <a:latin typeface="Capita"/>
              </a:rPr>
              <a:t>yoksa</a:t>
            </a:r>
            <a:r>
              <a:rPr lang="en-GB" dirty="0">
                <a:solidFill>
                  <a:srgbClr val="555555"/>
                </a:solidFill>
                <a:latin typeface="Capita"/>
              </a:rPr>
              <a:t> </a:t>
            </a:r>
            <a:r>
              <a:rPr lang="en-GB" dirty="0" err="1">
                <a:solidFill>
                  <a:srgbClr val="555555"/>
                </a:solidFill>
                <a:latin typeface="Capita"/>
              </a:rPr>
              <a:t>doğru</a:t>
            </a:r>
            <a:r>
              <a:rPr lang="en-GB" dirty="0">
                <a:solidFill>
                  <a:srgbClr val="555555"/>
                </a:solidFill>
                <a:latin typeface="Capita"/>
              </a:rPr>
              <a:t> </a:t>
            </a:r>
            <a:r>
              <a:rPr lang="en-GB" dirty="0" err="1">
                <a:solidFill>
                  <a:srgbClr val="555555"/>
                </a:solidFill>
                <a:latin typeface="Capita"/>
              </a:rPr>
              <a:t>şeyleri</a:t>
            </a:r>
            <a:r>
              <a:rPr lang="en-GB" dirty="0">
                <a:solidFill>
                  <a:srgbClr val="555555"/>
                </a:solidFill>
                <a:latin typeface="Capita"/>
              </a:rPr>
              <a:t> mi </a:t>
            </a:r>
            <a:r>
              <a:rPr lang="en-GB" dirty="0" err="1">
                <a:solidFill>
                  <a:srgbClr val="555555"/>
                </a:solidFill>
                <a:latin typeface="Capita"/>
              </a:rPr>
              <a:t>yaptığınız</a:t>
            </a:r>
            <a:r>
              <a:rPr lang="en-GB" dirty="0">
                <a:solidFill>
                  <a:srgbClr val="555555"/>
                </a:solidFill>
                <a:latin typeface="Capita"/>
              </a:rPr>
              <a:t> </a:t>
            </a:r>
            <a:r>
              <a:rPr lang="en-GB" dirty="0" err="1">
                <a:solidFill>
                  <a:srgbClr val="555555"/>
                </a:solidFill>
                <a:latin typeface="Capita"/>
              </a:rPr>
              <a:t>sorusu</a:t>
            </a:r>
            <a:endParaRPr lang="en-GB" dirty="0">
              <a:solidFill>
                <a:srgbClr val="555555"/>
              </a:solidFill>
              <a:latin typeface="Capita"/>
            </a:endParaRPr>
          </a:p>
          <a:p>
            <a:pPr>
              <a:buFont typeface="Arial" panose="020B0604020202020204" pitchFamily="34" charset="0"/>
              <a:buChar char="•"/>
            </a:pPr>
            <a:r>
              <a:rPr lang="en-GB" dirty="0" err="1">
                <a:solidFill>
                  <a:srgbClr val="555555"/>
                </a:solidFill>
                <a:latin typeface="Capita"/>
              </a:rPr>
              <a:t>Suçluluk</a:t>
            </a:r>
            <a:r>
              <a:rPr lang="en-GB" dirty="0">
                <a:solidFill>
                  <a:srgbClr val="555555"/>
                </a:solidFill>
                <a:latin typeface="Capita"/>
              </a:rPr>
              <a:t> </a:t>
            </a:r>
            <a:r>
              <a:rPr lang="en-GB" dirty="0" err="1">
                <a:solidFill>
                  <a:srgbClr val="555555"/>
                </a:solidFill>
                <a:latin typeface="Capita"/>
              </a:rPr>
              <a:t>bitti</a:t>
            </a:r>
            <a:r>
              <a:rPr lang="en-GB" dirty="0">
                <a:solidFill>
                  <a:srgbClr val="555555"/>
                </a:solidFill>
                <a:latin typeface="Capita"/>
              </a:rPr>
              <a:t>:</a:t>
            </a:r>
          </a:p>
          <a:p>
            <a:pPr>
              <a:buFont typeface="Arial" panose="020B0604020202020204" pitchFamily="34" charset="0"/>
              <a:buChar char="•"/>
            </a:pPr>
            <a:r>
              <a:rPr lang="en-GB" dirty="0" err="1">
                <a:solidFill>
                  <a:srgbClr val="555555"/>
                </a:solidFill>
                <a:latin typeface="Capita"/>
              </a:rPr>
              <a:t>Çocuğu</a:t>
            </a:r>
            <a:r>
              <a:rPr lang="en-GB" dirty="0">
                <a:solidFill>
                  <a:srgbClr val="555555"/>
                </a:solidFill>
                <a:latin typeface="Capita"/>
              </a:rPr>
              <a:t> </a:t>
            </a:r>
            <a:r>
              <a:rPr lang="en-GB" dirty="0" err="1">
                <a:solidFill>
                  <a:srgbClr val="555555"/>
                </a:solidFill>
                <a:latin typeface="Capita"/>
              </a:rPr>
              <a:t>koruma</a:t>
            </a:r>
            <a:r>
              <a:rPr lang="en-GB" dirty="0">
                <a:solidFill>
                  <a:srgbClr val="555555"/>
                </a:solidFill>
                <a:latin typeface="Capita"/>
              </a:rPr>
              <a:t> </a:t>
            </a:r>
            <a:r>
              <a:rPr lang="en-GB" dirty="0" err="1">
                <a:solidFill>
                  <a:srgbClr val="555555"/>
                </a:solidFill>
                <a:latin typeface="Capita"/>
              </a:rPr>
              <a:t>yeteneğinizin</a:t>
            </a:r>
            <a:r>
              <a:rPr lang="en-GB" dirty="0">
                <a:solidFill>
                  <a:srgbClr val="555555"/>
                </a:solidFill>
                <a:latin typeface="Capita"/>
              </a:rPr>
              <a:t> </a:t>
            </a:r>
            <a:r>
              <a:rPr lang="en-GB" dirty="0" err="1">
                <a:solidFill>
                  <a:srgbClr val="555555"/>
                </a:solidFill>
                <a:latin typeface="Capita"/>
              </a:rPr>
              <a:t>sınırları</a:t>
            </a:r>
            <a:endParaRPr lang="en-GB" dirty="0">
              <a:solidFill>
                <a:srgbClr val="555555"/>
              </a:solidFill>
              <a:latin typeface="Capita"/>
            </a:endParaRPr>
          </a:p>
          <a:p>
            <a:pPr>
              <a:buFont typeface="Arial" panose="020B0604020202020204" pitchFamily="34" charset="0"/>
              <a:buChar char="•"/>
            </a:pPr>
            <a:r>
              <a:rPr lang="en-GB" dirty="0" err="1">
                <a:solidFill>
                  <a:srgbClr val="555555"/>
                </a:solidFill>
                <a:latin typeface="Capita"/>
              </a:rPr>
              <a:t>Diğer</a:t>
            </a:r>
            <a:r>
              <a:rPr lang="en-GB" dirty="0">
                <a:solidFill>
                  <a:srgbClr val="555555"/>
                </a:solidFill>
                <a:latin typeface="Capita"/>
              </a:rPr>
              <a:t> </a:t>
            </a:r>
            <a:r>
              <a:rPr lang="en-GB" dirty="0" err="1">
                <a:solidFill>
                  <a:srgbClr val="555555"/>
                </a:solidFill>
                <a:latin typeface="Capita"/>
              </a:rPr>
              <a:t>çocuklara</a:t>
            </a:r>
            <a:r>
              <a:rPr lang="en-GB" dirty="0">
                <a:solidFill>
                  <a:srgbClr val="555555"/>
                </a:solidFill>
                <a:latin typeface="Capita"/>
              </a:rPr>
              <a:t>, </a:t>
            </a:r>
            <a:r>
              <a:rPr lang="en-GB" dirty="0" err="1">
                <a:solidFill>
                  <a:srgbClr val="555555"/>
                </a:solidFill>
                <a:latin typeface="Capita"/>
              </a:rPr>
              <a:t>eşinize</a:t>
            </a:r>
            <a:r>
              <a:rPr lang="en-GB" dirty="0">
                <a:solidFill>
                  <a:srgbClr val="555555"/>
                </a:solidFill>
                <a:latin typeface="Capita"/>
              </a:rPr>
              <a:t> </a:t>
            </a:r>
            <a:r>
              <a:rPr lang="en-GB" dirty="0" err="1">
                <a:solidFill>
                  <a:srgbClr val="555555"/>
                </a:solidFill>
                <a:latin typeface="Capita"/>
              </a:rPr>
              <a:t>ve</a:t>
            </a:r>
            <a:r>
              <a:rPr lang="en-GB" dirty="0">
                <a:solidFill>
                  <a:srgbClr val="555555"/>
                </a:solidFill>
                <a:latin typeface="Capita"/>
              </a:rPr>
              <a:t> </a:t>
            </a:r>
            <a:r>
              <a:rPr lang="en-GB" dirty="0" err="1">
                <a:solidFill>
                  <a:srgbClr val="555555"/>
                </a:solidFill>
                <a:latin typeface="Capita"/>
              </a:rPr>
              <a:t>yaşlanan</a:t>
            </a:r>
            <a:r>
              <a:rPr lang="en-GB" dirty="0">
                <a:solidFill>
                  <a:srgbClr val="555555"/>
                </a:solidFill>
                <a:latin typeface="Capita"/>
              </a:rPr>
              <a:t> </a:t>
            </a:r>
            <a:r>
              <a:rPr lang="en-GB" dirty="0" err="1">
                <a:solidFill>
                  <a:srgbClr val="555555"/>
                </a:solidFill>
                <a:latin typeface="Capita"/>
              </a:rPr>
              <a:t>ebeveynlere</a:t>
            </a:r>
            <a:r>
              <a:rPr lang="en-GB" dirty="0">
                <a:solidFill>
                  <a:srgbClr val="555555"/>
                </a:solidFill>
                <a:latin typeface="Capita"/>
              </a:rPr>
              <a:t> </a:t>
            </a:r>
            <a:r>
              <a:rPr lang="en-GB" dirty="0" err="1">
                <a:solidFill>
                  <a:srgbClr val="555555"/>
                </a:solidFill>
                <a:latin typeface="Capita"/>
              </a:rPr>
              <a:t>karşı</a:t>
            </a:r>
            <a:r>
              <a:rPr lang="en-GB" dirty="0">
                <a:solidFill>
                  <a:srgbClr val="555555"/>
                </a:solidFill>
                <a:latin typeface="Capita"/>
              </a:rPr>
              <a:t> </a:t>
            </a:r>
            <a:r>
              <a:rPr lang="en-GB" dirty="0" err="1">
                <a:solidFill>
                  <a:srgbClr val="555555"/>
                </a:solidFill>
                <a:latin typeface="Capita"/>
              </a:rPr>
              <a:t>ilgi</a:t>
            </a:r>
            <a:r>
              <a:rPr lang="en-GB" dirty="0">
                <a:solidFill>
                  <a:srgbClr val="555555"/>
                </a:solidFill>
                <a:latin typeface="Capita"/>
              </a:rPr>
              <a:t> </a:t>
            </a:r>
            <a:r>
              <a:rPr lang="en-GB" dirty="0" err="1">
                <a:solidFill>
                  <a:srgbClr val="555555"/>
                </a:solidFill>
                <a:latin typeface="Capita"/>
              </a:rPr>
              <a:t>kaybı</a:t>
            </a:r>
            <a:endParaRPr lang="en-GB" dirty="0">
              <a:solidFill>
                <a:srgbClr val="555555"/>
              </a:solidFill>
              <a:latin typeface="Capita"/>
            </a:endParaRPr>
          </a:p>
          <a:p>
            <a:pPr>
              <a:buFont typeface="Arial" panose="020B0604020202020204" pitchFamily="34" charset="0"/>
              <a:buChar char="•"/>
            </a:pPr>
            <a:r>
              <a:rPr lang="en-GB" dirty="0">
                <a:solidFill>
                  <a:srgbClr val="555555"/>
                </a:solidFill>
                <a:latin typeface="Capita"/>
              </a:rPr>
              <a:t>“Normal” </a:t>
            </a:r>
            <a:r>
              <a:rPr lang="en-GB" dirty="0" err="1">
                <a:solidFill>
                  <a:srgbClr val="555555"/>
                </a:solidFill>
                <a:latin typeface="Capita"/>
              </a:rPr>
              <a:t>çocukları</a:t>
            </a:r>
            <a:r>
              <a:rPr lang="en-GB" dirty="0">
                <a:solidFill>
                  <a:srgbClr val="555555"/>
                </a:solidFill>
                <a:latin typeface="Capita"/>
              </a:rPr>
              <a:t> </a:t>
            </a:r>
            <a:r>
              <a:rPr lang="en-GB" dirty="0" err="1">
                <a:solidFill>
                  <a:srgbClr val="555555"/>
                </a:solidFill>
                <a:latin typeface="Capita"/>
              </a:rPr>
              <a:t>olanlara</a:t>
            </a:r>
            <a:r>
              <a:rPr lang="en-GB" dirty="0">
                <a:solidFill>
                  <a:srgbClr val="555555"/>
                </a:solidFill>
                <a:latin typeface="Capita"/>
              </a:rPr>
              <a:t> </a:t>
            </a:r>
            <a:r>
              <a:rPr lang="en-GB" dirty="0" err="1">
                <a:solidFill>
                  <a:srgbClr val="555555"/>
                </a:solidFill>
                <a:latin typeface="Capita"/>
              </a:rPr>
              <a:t>karşı</a:t>
            </a:r>
            <a:r>
              <a:rPr lang="en-GB" dirty="0">
                <a:solidFill>
                  <a:srgbClr val="555555"/>
                </a:solidFill>
                <a:latin typeface="Capita"/>
              </a:rPr>
              <a:t> </a:t>
            </a:r>
            <a:r>
              <a:rPr lang="en-GB" dirty="0" err="1">
                <a:solidFill>
                  <a:srgbClr val="555555"/>
                </a:solidFill>
                <a:latin typeface="Capita"/>
              </a:rPr>
              <a:t>kıskançlığınız</a:t>
            </a:r>
            <a:r>
              <a:rPr lang="en-GB" dirty="0">
                <a:solidFill>
                  <a:srgbClr val="555555"/>
                </a:solidFill>
                <a:latin typeface="Capita"/>
              </a:rPr>
              <a:t> </a:t>
            </a:r>
            <a:r>
              <a:rPr lang="en-GB" dirty="0" err="1">
                <a:solidFill>
                  <a:srgbClr val="555555"/>
                </a:solidFill>
                <a:latin typeface="Capita"/>
              </a:rPr>
              <a:t>ve</a:t>
            </a:r>
            <a:r>
              <a:rPr lang="en-GB" dirty="0">
                <a:solidFill>
                  <a:srgbClr val="555555"/>
                </a:solidFill>
                <a:latin typeface="Capita"/>
              </a:rPr>
              <a:t> </a:t>
            </a:r>
            <a:r>
              <a:rPr lang="en-GB" dirty="0" err="1">
                <a:solidFill>
                  <a:srgbClr val="555555"/>
                </a:solidFill>
                <a:latin typeface="Capita"/>
              </a:rPr>
              <a:t>kırgınlığınız</a:t>
            </a:r>
            <a:endParaRPr lang="en-GB" b="0" i="0" dirty="0" smtClean="0">
              <a:solidFill>
                <a:srgbClr val="555555"/>
              </a:solidFill>
              <a:effectLst/>
              <a:latin typeface="Capita"/>
            </a:endParaRPr>
          </a:p>
          <a:p>
            <a:pPr marL="0" indent="0">
              <a:buNone/>
            </a:pPr>
            <a:r>
              <a:rPr lang="en-GB" dirty="0"/>
              <a:t/>
            </a:r>
            <a:br>
              <a:rPr lang="en-GB" dirty="0"/>
            </a:b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73325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73325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733256"/>
            <a:ext cx="1584176" cy="792088"/>
          </a:xfrm>
          <a:prstGeom prst="rect">
            <a:avLst/>
          </a:prstGeom>
        </p:spPr>
      </p:pic>
    </p:spTree>
    <p:extLst>
      <p:ext uri="{BB962C8B-B14F-4D97-AF65-F5344CB8AC3E}">
        <p14:creationId xmlns:p14="http://schemas.microsoft.com/office/powerpoint/2010/main" val="51741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D1555FF6-7FDC-4317-9B8C-2A17D2F66D3A}"/>
              </a:ext>
            </a:extLst>
          </p:cNvPr>
          <p:cNvSpPr>
            <a:spLocks noGrp="1"/>
          </p:cNvSpPr>
          <p:nvPr>
            <p:ph type="title"/>
          </p:nvPr>
        </p:nvSpPr>
        <p:spPr>
          <a:solidFill>
            <a:schemeClr val="accent2"/>
          </a:solidFill>
        </p:spPr>
        <p:txBody>
          <a:bodyPr/>
          <a:lstStyle/>
          <a:p>
            <a:r>
              <a:rPr lang="en-GB" dirty="0"/>
              <a:t/>
            </a:r>
            <a:br>
              <a:rPr lang="en-GB" dirty="0"/>
            </a:br>
            <a:r>
              <a:rPr lang="en-GB" dirty="0" err="1"/>
              <a:t>Özel</a:t>
            </a:r>
            <a:r>
              <a:rPr lang="en-GB" dirty="0"/>
              <a:t> </a:t>
            </a:r>
            <a:r>
              <a:rPr lang="en-GB" dirty="0" err="1"/>
              <a:t>gereksinimli</a:t>
            </a:r>
            <a:r>
              <a:rPr lang="en-GB" dirty="0"/>
              <a:t> </a:t>
            </a:r>
            <a:r>
              <a:rPr lang="en-GB" dirty="0" err="1"/>
              <a:t>çocuğu</a:t>
            </a:r>
            <a:r>
              <a:rPr lang="en-GB" dirty="0"/>
              <a:t> </a:t>
            </a:r>
            <a:r>
              <a:rPr lang="en-GB" dirty="0" err="1"/>
              <a:t>olan</a:t>
            </a:r>
            <a:r>
              <a:rPr lang="en-GB" dirty="0"/>
              <a:t> </a:t>
            </a:r>
            <a:r>
              <a:rPr lang="en-GB" dirty="0" err="1"/>
              <a:t>ebeveynlerin</a:t>
            </a:r>
            <a:r>
              <a:rPr lang="en-GB" dirty="0"/>
              <a:t> </a:t>
            </a:r>
            <a:r>
              <a:rPr lang="en-GB" dirty="0" err="1"/>
              <a:t>stres</a:t>
            </a:r>
            <a:r>
              <a:rPr lang="en-GB" dirty="0"/>
              <a:t> </a:t>
            </a:r>
            <a:r>
              <a:rPr lang="en-GB" dirty="0" err="1"/>
              <a:t>faktörleri</a:t>
            </a:r>
            <a:endParaRPr lang="el-GR" dirty="0"/>
          </a:p>
        </p:txBody>
      </p:sp>
      <p:sp>
        <p:nvSpPr>
          <p:cNvPr id="3" name="Θέση περιεχομένου 2">
            <a:extLst>
              <a:ext uri="{FF2B5EF4-FFF2-40B4-BE49-F238E27FC236}">
                <a16:creationId xmlns="" xmlns:a16="http://schemas.microsoft.com/office/drawing/2014/main" id="{EDDF827C-3570-4B40-A285-0861CB1403BB}"/>
              </a:ext>
            </a:extLst>
          </p:cNvPr>
          <p:cNvSpPr>
            <a:spLocks noGrp="1"/>
          </p:cNvSpPr>
          <p:nvPr>
            <p:ph idx="1"/>
          </p:nvPr>
        </p:nvSpPr>
        <p:spPr/>
        <p:txBody>
          <a:bodyPr>
            <a:normAutofit fontScale="85000" lnSpcReduction="20000"/>
          </a:bodyPr>
          <a:lstStyle/>
          <a:p>
            <a:pPr>
              <a:buFont typeface="Arial" panose="020B0604020202020204" pitchFamily="34" charset="0"/>
              <a:buChar char="•"/>
            </a:pPr>
            <a:r>
              <a:rPr lang="en-GB" dirty="0" err="1">
                <a:solidFill>
                  <a:srgbClr val="555555"/>
                </a:solidFill>
                <a:latin typeface="Capita"/>
              </a:rPr>
              <a:t>İzolasyon</a:t>
            </a:r>
            <a:r>
              <a:rPr lang="en-GB" dirty="0">
                <a:solidFill>
                  <a:srgbClr val="555555"/>
                </a:solidFill>
                <a:latin typeface="Capita"/>
              </a:rPr>
              <a:t> </a:t>
            </a:r>
            <a:r>
              <a:rPr lang="en-GB" dirty="0" err="1">
                <a:solidFill>
                  <a:srgbClr val="555555"/>
                </a:solidFill>
                <a:latin typeface="Capita"/>
              </a:rPr>
              <a:t>hissi</a:t>
            </a:r>
            <a:r>
              <a:rPr lang="en-GB" dirty="0">
                <a:solidFill>
                  <a:srgbClr val="555555"/>
                </a:solidFill>
                <a:latin typeface="Capita"/>
              </a:rPr>
              <a:t> </a:t>
            </a:r>
            <a:r>
              <a:rPr lang="en-GB" dirty="0" err="1">
                <a:solidFill>
                  <a:srgbClr val="555555"/>
                </a:solidFill>
                <a:latin typeface="Capita"/>
              </a:rPr>
              <a:t>çünkü</a:t>
            </a:r>
            <a:r>
              <a:rPr lang="en-GB" dirty="0">
                <a:solidFill>
                  <a:srgbClr val="555555"/>
                </a:solidFill>
                <a:latin typeface="Capita"/>
              </a:rPr>
              <a:t>:</a:t>
            </a:r>
          </a:p>
          <a:p>
            <a:pPr>
              <a:buFont typeface="Arial" panose="020B0604020202020204" pitchFamily="34" charset="0"/>
              <a:buChar char="•"/>
            </a:pPr>
            <a:r>
              <a:rPr lang="en-GB" dirty="0" err="1">
                <a:solidFill>
                  <a:srgbClr val="555555"/>
                </a:solidFill>
                <a:latin typeface="Capita"/>
              </a:rPr>
              <a:t>Çocuğunuzun</a:t>
            </a:r>
            <a:r>
              <a:rPr lang="en-GB" dirty="0">
                <a:solidFill>
                  <a:srgbClr val="555555"/>
                </a:solidFill>
                <a:latin typeface="Capita"/>
              </a:rPr>
              <a:t> </a:t>
            </a:r>
            <a:r>
              <a:rPr lang="en-GB" dirty="0" err="1">
                <a:solidFill>
                  <a:srgbClr val="555555"/>
                </a:solidFill>
                <a:latin typeface="Capita"/>
              </a:rPr>
              <a:t>engeli</a:t>
            </a:r>
            <a:r>
              <a:rPr lang="en-GB" dirty="0">
                <a:solidFill>
                  <a:srgbClr val="555555"/>
                </a:solidFill>
                <a:latin typeface="Capita"/>
              </a:rPr>
              <a:t>, </a:t>
            </a:r>
            <a:r>
              <a:rPr lang="en-GB" dirty="0" err="1">
                <a:solidFill>
                  <a:srgbClr val="555555"/>
                </a:solidFill>
                <a:latin typeface="Capita"/>
              </a:rPr>
              <a:t>başarılı</a:t>
            </a:r>
            <a:r>
              <a:rPr lang="en-GB" dirty="0">
                <a:solidFill>
                  <a:srgbClr val="555555"/>
                </a:solidFill>
                <a:latin typeface="Capita"/>
              </a:rPr>
              <a:t> </a:t>
            </a:r>
            <a:r>
              <a:rPr lang="en-GB" dirty="0" err="1">
                <a:solidFill>
                  <a:srgbClr val="555555"/>
                </a:solidFill>
                <a:latin typeface="Capita"/>
              </a:rPr>
              <a:t>bir</a:t>
            </a:r>
            <a:r>
              <a:rPr lang="en-GB" dirty="0">
                <a:solidFill>
                  <a:srgbClr val="555555"/>
                </a:solidFill>
                <a:latin typeface="Capita"/>
              </a:rPr>
              <a:t> </a:t>
            </a:r>
            <a:r>
              <a:rPr lang="en-GB" dirty="0" err="1">
                <a:solidFill>
                  <a:srgbClr val="555555"/>
                </a:solidFill>
                <a:latin typeface="Capita"/>
              </a:rPr>
              <a:t>şekilde</a:t>
            </a:r>
            <a:r>
              <a:rPr lang="en-GB" dirty="0">
                <a:solidFill>
                  <a:srgbClr val="555555"/>
                </a:solidFill>
                <a:latin typeface="Capita"/>
              </a:rPr>
              <a:t> </a:t>
            </a:r>
            <a:r>
              <a:rPr lang="en-GB" dirty="0" err="1">
                <a:solidFill>
                  <a:srgbClr val="555555"/>
                </a:solidFill>
                <a:latin typeface="Capita"/>
              </a:rPr>
              <a:t>katılmasını</a:t>
            </a:r>
            <a:r>
              <a:rPr lang="en-GB" dirty="0">
                <a:solidFill>
                  <a:srgbClr val="555555"/>
                </a:solidFill>
                <a:latin typeface="Capita"/>
              </a:rPr>
              <a:t> </a:t>
            </a:r>
            <a:r>
              <a:rPr lang="en-GB" dirty="0" err="1">
                <a:solidFill>
                  <a:srgbClr val="555555"/>
                </a:solidFill>
                <a:latin typeface="Capita"/>
              </a:rPr>
              <a:t>engellediği</a:t>
            </a:r>
            <a:r>
              <a:rPr lang="en-GB" dirty="0">
                <a:solidFill>
                  <a:srgbClr val="555555"/>
                </a:solidFill>
                <a:latin typeface="Capita"/>
              </a:rPr>
              <a:t> </a:t>
            </a:r>
            <a:r>
              <a:rPr lang="en-GB" dirty="0" err="1">
                <a:solidFill>
                  <a:srgbClr val="555555"/>
                </a:solidFill>
                <a:latin typeface="Capita"/>
              </a:rPr>
              <a:t>için</a:t>
            </a:r>
            <a:r>
              <a:rPr lang="en-GB" dirty="0">
                <a:solidFill>
                  <a:srgbClr val="555555"/>
                </a:solidFill>
                <a:latin typeface="Capita"/>
              </a:rPr>
              <a:t> </a:t>
            </a:r>
            <a:r>
              <a:rPr lang="en-GB" dirty="0" err="1">
                <a:solidFill>
                  <a:srgbClr val="555555"/>
                </a:solidFill>
                <a:latin typeface="Capita"/>
              </a:rPr>
              <a:t>aile</a:t>
            </a:r>
            <a:r>
              <a:rPr lang="en-GB" dirty="0">
                <a:solidFill>
                  <a:srgbClr val="555555"/>
                </a:solidFill>
                <a:latin typeface="Capita"/>
              </a:rPr>
              <a:t> </a:t>
            </a:r>
            <a:r>
              <a:rPr lang="en-GB" dirty="0" err="1">
                <a:solidFill>
                  <a:srgbClr val="555555"/>
                </a:solidFill>
                <a:latin typeface="Capita"/>
              </a:rPr>
              <a:t>odaklı</a:t>
            </a:r>
            <a:r>
              <a:rPr lang="en-GB" dirty="0">
                <a:solidFill>
                  <a:srgbClr val="555555"/>
                </a:solidFill>
                <a:latin typeface="Capita"/>
              </a:rPr>
              <a:t> </a:t>
            </a:r>
            <a:r>
              <a:rPr lang="en-GB" dirty="0" err="1">
                <a:solidFill>
                  <a:srgbClr val="555555"/>
                </a:solidFill>
                <a:latin typeface="Capita"/>
              </a:rPr>
              <a:t>birçok</a:t>
            </a:r>
            <a:r>
              <a:rPr lang="en-GB" dirty="0">
                <a:solidFill>
                  <a:srgbClr val="555555"/>
                </a:solidFill>
                <a:latin typeface="Capita"/>
              </a:rPr>
              <a:t> </a:t>
            </a:r>
            <a:r>
              <a:rPr lang="en-GB" dirty="0" err="1">
                <a:solidFill>
                  <a:srgbClr val="555555"/>
                </a:solidFill>
                <a:latin typeface="Capita"/>
              </a:rPr>
              <a:t>etkinliği</a:t>
            </a:r>
            <a:r>
              <a:rPr lang="en-GB" dirty="0">
                <a:solidFill>
                  <a:srgbClr val="555555"/>
                </a:solidFill>
                <a:latin typeface="Capita"/>
              </a:rPr>
              <a:t> </a:t>
            </a:r>
            <a:r>
              <a:rPr lang="en-GB" dirty="0" err="1">
                <a:solidFill>
                  <a:srgbClr val="555555"/>
                </a:solidFill>
                <a:latin typeface="Capita"/>
              </a:rPr>
              <a:t>kaçırın</a:t>
            </a:r>
            <a:endParaRPr lang="en-GB" dirty="0">
              <a:solidFill>
                <a:srgbClr val="555555"/>
              </a:solidFill>
              <a:latin typeface="Capita"/>
            </a:endParaRPr>
          </a:p>
          <a:p>
            <a:pPr>
              <a:buFont typeface="Arial" panose="020B0604020202020204" pitchFamily="34" charset="0"/>
              <a:buChar char="•"/>
            </a:pPr>
            <a:r>
              <a:rPr lang="en-GB" dirty="0" err="1">
                <a:solidFill>
                  <a:srgbClr val="555555"/>
                </a:solidFill>
                <a:latin typeface="Capita"/>
              </a:rPr>
              <a:t>Çocuğunuzun</a:t>
            </a:r>
            <a:r>
              <a:rPr lang="en-GB" dirty="0">
                <a:solidFill>
                  <a:srgbClr val="555555"/>
                </a:solidFill>
                <a:latin typeface="Capita"/>
              </a:rPr>
              <a:t> </a:t>
            </a:r>
            <a:r>
              <a:rPr lang="en-GB" dirty="0" err="1">
                <a:solidFill>
                  <a:srgbClr val="555555"/>
                </a:solidFill>
                <a:latin typeface="Capita"/>
              </a:rPr>
              <a:t>engelini</a:t>
            </a:r>
            <a:r>
              <a:rPr lang="en-GB" dirty="0">
                <a:solidFill>
                  <a:srgbClr val="555555"/>
                </a:solidFill>
                <a:latin typeface="Capita"/>
              </a:rPr>
              <a:t> </a:t>
            </a:r>
            <a:r>
              <a:rPr lang="en-GB" dirty="0" err="1">
                <a:solidFill>
                  <a:srgbClr val="555555"/>
                </a:solidFill>
                <a:latin typeface="Capita"/>
              </a:rPr>
              <a:t>anlamayan</a:t>
            </a:r>
            <a:r>
              <a:rPr lang="en-GB" dirty="0">
                <a:solidFill>
                  <a:srgbClr val="555555"/>
                </a:solidFill>
                <a:latin typeface="Capita"/>
              </a:rPr>
              <a:t> </a:t>
            </a:r>
            <a:r>
              <a:rPr lang="en-GB" dirty="0" err="1">
                <a:solidFill>
                  <a:srgbClr val="555555"/>
                </a:solidFill>
                <a:latin typeface="Capita"/>
              </a:rPr>
              <a:t>başkalarından</a:t>
            </a:r>
            <a:r>
              <a:rPr lang="en-GB" dirty="0">
                <a:solidFill>
                  <a:srgbClr val="555555"/>
                </a:solidFill>
                <a:latin typeface="Capita"/>
              </a:rPr>
              <a:t> </a:t>
            </a:r>
            <a:r>
              <a:rPr lang="en-GB" dirty="0" err="1">
                <a:solidFill>
                  <a:srgbClr val="555555"/>
                </a:solidFill>
                <a:latin typeface="Capita"/>
              </a:rPr>
              <a:t>ebeveynliğinize</a:t>
            </a:r>
            <a:r>
              <a:rPr lang="en-GB" dirty="0">
                <a:solidFill>
                  <a:srgbClr val="555555"/>
                </a:solidFill>
                <a:latin typeface="Capita"/>
              </a:rPr>
              <a:t> </a:t>
            </a:r>
            <a:r>
              <a:rPr lang="en-GB" dirty="0" err="1">
                <a:solidFill>
                  <a:srgbClr val="555555"/>
                </a:solidFill>
                <a:latin typeface="Capita"/>
              </a:rPr>
              <a:t>yönelik</a:t>
            </a:r>
            <a:r>
              <a:rPr lang="en-GB" dirty="0">
                <a:solidFill>
                  <a:srgbClr val="555555"/>
                </a:solidFill>
                <a:latin typeface="Capita"/>
              </a:rPr>
              <a:t> </a:t>
            </a:r>
            <a:r>
              <a:rPr lang="en-GB" dirty="0" err="1">
                <a:solidFill>
                  <a:srgbClr val="555555"/>
                </a:solidFill>
                <a:latin typeface="Capita"/>
              </a:rPr>
              <a:t>eleştiri</a:t>
            </a:r>
            <a:r>
              <a:rPr lang="en-GB" dirty="0">
                <a:solidFill>
                  <a:srgbClr val="555555"/>
                </a:solidFill>
                <a:latin typeface="Capita"/>
              </a:rPr>
              <a:t> </a:t>
            </a:r>
            <a:r>
              <a:rPr lang="en-GB" dirty="0" err="1">
                <a:solidFill>
                  <a:srgbClr val="555555"/>
                </a:solidFill>
                <a:latin typeface="Capita"/>
              </a:rPr>
              <a:t>ve</a:t>
            </a:r>
            <a:r>
              <a:rPr lang="en-GB" dirty="0">
                <a:solidFill>
                  <a:srgbClr val="555555"/>
                </a:solidFill>
                <a:latin typeface="Capita"/>
              </a:rPr>
              <a:t> </a:t>
            </a:r>
            <a:r>
              <a:rPr lang="en-GB" dirty="0" err="1">
                <a:solidFill>
                  <a:srgbClr val="555555"/>
                </a:solidFill>
                <a:latin typeface="Capita"/>
              </a:rPr>
              <a:t>yargılarla</a:t>
            </a:r>
            <a:r>
              <a:rPr lang="en-GB" dirty="0">
                <a:solidFill>
                  <a:srgbClr val="555555"/>
                </a:solidFill>
                <a:latin typeface="Capita"/>
              </a:rPr>
              <a:t> </a:t>
            </a:r>
            <a:r>
              <a:rPr lang="en-GB" dirty="0" err="1">
                <a:solidFill>
                  <a:srgbClr val="555555"/>
                </a:solidFill>
                <a:latin typeface="Capita"/>
              </a:rPr>
              <a:t>karşılaşın</a:t>
            </a:r>
            <a:endParaRPr lang="en-GB" dirty="0">
              <a:solidFill>
                <a:srgbClr val="555555"/>
              </a:solidFill>
              <a:latin typeface="Capita"/>
            </a:endParaRPr>
          </a:p>
          <a:p>
            <a:pPr>
              <a:buFont typeface="Arial" panose="020B0604020202020204" pitchFamily="34" charset="0"/>
              <a:buChar char="•"/>
            </a:pPr>
            <a:r>
              <a:rPr lang="en-GB" dirty="0" err="1">
                <a:solidFill>
                  <a:srgbClr val="555555"/>
                </a:solidFill>
                <a:latin typeface="Capita"/>
              </a:rPr>
              <a:t>Tipik</a:t>
            </a:r>
            <a:r>
              <a:rPr lang="en-GB" dirty="0">
                <a:solidFill>
                  <a:srgbClr val="555555"/>
                </a:solidFill>
                <a:latin typeface="Capita"/>
              </a:rPr>
              <a:t> </a:t>
            </a:r>
            <a:r>
              <a:rPr lang="en-GB" dirty="0" err="1">
                <a:solidFill>
                  <a:srgbClr val="555555"/>
                </a:solidFill>
                <a:latin typeface="Capita"/>
              </a:rPr>
              <a:t>olarak</a:t>
            </a:r>
            <a:r>
              <a:rPr lang="en-GB" dirty="0">
                <a:solidFill>
                  <a:srgbClr val="555555"/>
                </a:solidFill>
                <a:latin typeface="Capita"/>
              </a:rPr>
              <a:t> </a:t>
            </a:r>
            <a:r>
              <a:rPr lang="en-GB" dirty="0" err="1">
                <a:solidFill>
                  <a:srgbClr val="555555"/>
                </a:solidFill>
                <a:latin typeface="Capita"/>
              </a:rPr>
              <a:t>gelişen</a:t>
            </a:r>
            <a:r>
              <a:rPr lang="en-GB" dirty="0">
                <a:solidFill>
                  <a:srgbClr val="555555"/>
                </a:solidFill>
                <a:latin typeface="Capita"/>
              </a:rPr>
              <a:t> </a:t>
            </a:r>
            <a:r>
              <a:rPr lang="en-GB" dirty="0" err="1">
                <a:solidFill>
                  <a:srgbClr val="555555"/>
                </a:solidFill>
                <a:latin typeface="Capita"/>
              </a:rPr>
              <a:t>çocukların</a:t>
            </a:r>
            <a:r>
              <a:rPr lang="en-GB" dirty="0">
                <a:solidFill>
                  <a:srgbClr val="555555"/>
                </a:solidFill>
                <a:latin typeface="Capita"/>
              </a:rPr>
              <a:t> </a:t>
            </a:r>
            <a:r>
              <a:rPr lang="en-GB" dirty="0" err="1">
                <a:solidFill>
                  <a:srgbClr val="555555"/>
                </a:solidFill>
                <a:latin typeface="Capita"/>
              </a:rPr>
              <a:t>ebeveynlerinin</a:t>
            </a:r>
            <a:r>
              <a:rPr lang="en-GB" dirty="0">
                <a:solidFill>
                  <a:srgbClr val="555555"/>
                </a:solidFill>
                <a:latin typeface="Capita"/>
              </a:rPr>
              <a:t> </a:t>
            </a:r>
            <a:r>
              <a:rPr lang="en-GB" dirty="0" err="1">
                <a:solidFill>
                  <a:srgbClr val="555555"/>
                </a:solidFill>
                <a:latin typeface="Capita"/>
              </a:rPr>
              <a:t>etrafında</a:t>
            </a:r>
            <a:r>
              <a:rPr lang="en-GB" dirty="0">
                <a:solidFill>
                  <a:srgbClr val="555555"/>
                </a:solidFill>
                <a:latin typeface="Capita"/>
              </a:rPr>
              <a:t> </a:t>
            </a:r>
            <a:r>
              <a:rPr lang="en-GB" dirty="0" err="1">
                <a:solidFill>
                  <a:srgbClr val="555555"/>
                </a:solidFill>
                <a:latin typeface="Capita"/>
              </a:rPr>
              <a:t>bir</a:t>
            </a:r>
            <a:r>
              <a:rPr lang="en-GB" dirty="0">
                <a:solidFill>
                  <a:srgbClr val="555555"/>
                </a:solidFill>
                <a:latin typeface="Capita"/>
              </a:rPr>
              <a:t> </a:t>
            </a:r>
            <a:r>
              <a:rPr lang="en-GB" dirty="0" err="1">
                <a:solidFill>
                  <a:srgbClr val="555555"/>
                </a:solidFill>
                <a:latin typeface="Capita"/>
              </a:rPr>
              <a:t>yabancı</a:t>
            </a:r>
            <a:r>
              <a:rPr lang="en-GB" dirty="0">
                <a:solidFill>
                  <a:srgbClr val="555555"/>
                </a:solidFill>
                <a:latin typeface="Capita"/>
              </a:rPr>
              <a:t> </a:t>
            </a:r>
            <a:r>
              <a:rPr lang="en-GB" dirty="0" err="1">
                <a:solidFill>
                  <a:srgbClr val="555555"/>
                </a:solidFill>
                <a:latin typeface="Capita"/>
              </a:rPr>
              <a:t>gibi</a:t>
            </a:r>
            <a:r>
              <a:rPr lang="en-GB" dirty="0">
                <a:solidFill>
                  <a:srgbClr val="555555"/>
                </a:solidFill>
                <a:latin typeface="Capita"/>
              </a:rPr>
              <a:t> </a:t>
            </a:r>
            <a:r>
              <a:rPr lang="en-GB" dirty="0" err="1">
                <a:solidFill>
                  <a:srgbClr val="555555"/>
                </a:solidFill>
                <a:latin typeface="Capita"/>
              </a:rPr>
              <a:t>hissetmek</a:t>
            </a:r>
            <a:endParaRPr lang="en-GB" dirty="0">
              <a:solidFill>
                <a:srgbClr val="555555"/>
              </a:solidFill>
              <a:latin typeface="Capita"/>
            </a:endParaRPr>
          </a:p>
          <a:p>
            <a:pPr>
              <a:buFont typeface="Arial" panose="020B0604020202020204" pitchFamily="34" charset="0"/>
              <a:buChar char="•"/>
            </a:pPr>
            <a:r>
              <a:rPr lang="en-GB" dirty="0" err="1">
                <a:solidFill>
                  <a:srgbClr val="555555"/>
                </a:solidFill>
                <a:latin typeface="Capita"/>
              </a:rPr>
              <a:t>Üzerindeki</a:t>
            </a:r>
            <a:r>
              <a:rPr lang="en-GB" dirty="0">
                <a:solidFill>
                  <a:srgbClr val="555555"/>
                </a:solidFill>
                <a:latin typeface="Capita"/>
              </a:rPr>
              <a:t> </a:t>
            </a:r>
            <a:r>
              <a:rPr lang="en-GB" dirty="0" err="1">
                <a:solidFill>
                  <a:srgbClr val="555555"/>
                </a:solidFill>
                <a:latin typeface="Capita"/>
              </a:rPr>
              <a:t>keder</a:t>
            </a:r>
            <a:r>
              <a:rPr lang="en-GB" dirty="0">
                <a:solidFill>
                  <a:srgbClr val="555555"/>
                </a:solidFill>
                <a:latin typeface="Capita"/>
              </a:rPr>
              <a:t>:</a:t>
            </a:r>
          </a:p>
          <a:p>
            <a:pPr>
              <a:buFont typeface="Arial" panose="020B0604020202020204" pitchFamily="34" charset="0"/>
              <a:buChar char="•"/>
            </a:pPr>
            <a:r>
              <a:rPr lang="en-GB" dirty="0" err="1">
                <a:solidFill>
                  <a:srgbClr val="555555"/>
                </a:solidFill>
                <a:latin typeface="Capita"/>
              </a:rPr>
              <a:t>Çocuk</a:t>
            </a:r>
            <a:r>
              <a:rPr lang="en-GB" dirty="0">
                <a:solidFill>
                  <a:srgbClr val="555555"/>
                </a:solidFill>
                <a:latin typeface="Capita"/>
              </a:rPr>
              <a:t> </a:t>
            </a:r>
            <a:r>
              <a:rPr lang="en-GB" dirty="0" err="1">
                <a:solidFill>
                  <a:srgbClr val="555555"/>
                </a:solidFill>
                <a:latin typeface="Capita"/>
              </a:rPr>
              <a:t>için</a:t>
            </a:r>
            <a:r>
              <a:rPr lang="en-GB" dirty="0">
                <a:solidFill>
                  <a:srgbClr val="555555"/>
                </a:solidFill>
                <a:latin typeface="Capita"/>
              </a:rPr>
              <a:t> </a:t>
            </a:r>
            <a:r>
              <a:rPr lang="en-GB" dirty="0" err="1">
                <a:solidFill>
                  <a:srgbClr val="555555"/>
                </a:solidFill>
                <a:latin typeface="Capita"/>
              </a:rPr>
              <a:t>sahip</a:t>
            </a:r>
            <a:r>
              <a:rPr lang="en-GB" dirty="0">
                <a:solidFill>
                  <a:srgbClr val="555555"/>
                </a:solidFill>
                <a:latin typeface="Capita"/>
              </a:rPr>
              <a:t> </a:t>
            </a:r>
            <a:r>
              <a:rPr lang="en-GB" dirty="0" err="1">
                <a:solidFill>
                  <a:srgbClr val="555555"/>
                </a:solidFill>
                <a:latin typeface="Capita"/>
              </a:rPr>
              <a:t>olduğunuz</a:t>
            </a:r>
            <a:r>
              <a:rPr lang="en-GB" dirty="0">
                <a:solidFill>
                  <a:srgbClr val="555555"/>
                </a:solidFill>
                <a:latin typeface="Capita"/>
              </a:rPr>
              <a:t> </a:t>
            </a:r>
            <a:r>
              <a:rPr lang="en-GB" dirty="0" err="1">
                <a:solidFill>
                  <a:srgbClr val="555555"/>
                </a:solidFill>
                <a:latin typeface="Capita"/>
              </a:rPr>
              <a:t>umutların</a:t>
            </a:r>
            <a:r>
              <a:rPr lang="en-GB" dirty="0">
                <a:solidFill>
                  <a:srgbClr val="555555"/>
                </a:solidFill>
                <a:latin typeface="Capita"/>
              </a:rPr>
              <a:t> </a:t>
            </a:r>
            <a:r>
              <a:rPr lang="en-GB" dirty="0" err="1">
                <a:solidFill>
                  <a:srgbClr val="555555"/>
                </a:solidFill>
                <a:latin typeface="Capita"/>
              </a:rPr>
              <a:t>ve</a:t>
            </a:r>
            <a:r>
              <a:rPr lang="en-GB" dirty="0">
                <a:solidFill>
                  <a:srgbClr val="555555"/>
                </a:solidFill>
                <a:latin typeface="Capita"/>
              </a:rPr>
              <a:t> </a:t>
            </a:r>
            <a:r>
              <a:rPr lang="en-GB" dirty="0" err="1">
                <a:solidFill>
                  <a:srgbClr val="555555"/>
                </a:solidFill>
                <a:latin typeface="Capita"/>
              </a:rPr>
              <a:t>hayallerin</a:t>
            </a:r>
            <a:r>
              <a:rPr lang="en-GB" dirty="0">
                <a:solidFill>
                  <a:srgbClr val="555555"/>
                </a:solidFill>
                <a:latin typeface="Capita"/>
              </a:rPr>
              <a:t> </a:t>
            </a:r>
            <a:r>
              <a:rPr lang="en-GB" dirty="0" err="1">
                <a:solidFill>
                  <a:srgbClr val="555555"/>
                </a:solidFill>
                <a:latin typeface="Capita"/>
              </a:rPr>
              <a:t>kaybı</a:t>
            </a:r>
            <a:endParaRPr lang="en-GB" dirty="0">
              <a:solidFill>
                <a:srgbClr val="555555"/>
              </a:solidFill>
              <a:latin typeface="Capita"/>
            </a:endParaRPr>
          </a:p>
          <a:p>
            <a:pPr>
              <a:buFont typeface="Arial" panose="020B0604020202020204" pitchFamily="34" charset="0"/>
              <a:buChar char="•"/>
            </a:pPr>
            <a:r>
              <a:rPr lang="en-GB" dirty="0" err="1">
                <a:solidFill>
                  <a:srgbClr val="555555"/>
                </a:solidFill>
                <a:latin typeface="Capita"/>
              </a:rPr>
              <a:t>Hayal</a:t>
            </a:r>
            <a:r>
              <a:rPr lang="en-GB" dirty="0">
                <a:solidFill>
                  <a:srgbClr val="555555"/>
                </a:solidFill>
                <a:latin typeface="Capita"/>
              </a:rPr>
              <a:t> </a:t>
            </a:r>
            <a:r>
              <a:rPr lang="en-GB" dirty="0" err="1">
                <a:solidFill>
                  <a:srgbClr val="555555"/>
                </a:solidFill>
                <a:latin typeface="Capita"/>
              </a:rPr>
              <a:t>ettiğiniz</a:t>
            </a:r>
            <a:r>
              <a:rPr lang="en-GB" dirty="0">
                <a:solidFill>
                  <a:srgbClr val="555555"/>
                </a:solidFill>
                <a:latin typeface="Capita"/>
              </a:rPr>
              <a:t> </a:t>
            </a:r>
            <a:r>
              <a:rPr lang="en-GB" dirty="0" err="1">
                <a:solidFill>
                  <a:srgbClr val="555555"/>
                </a:solidFill>
                <a:latin typeface="Capita"/>
              </a:rPr>
              <a:t>ebeveynlik</a:t>
            </a:r>
            <a:r>
              <a:rPr lang="en-GB" dirty="0">
                <a:solidFill>
                  <a:srgbClr val="555555"/>
                </a:solidFill>
                <a:latin typeface="Capita"/>
              </a:rPr>
              <a:t> </a:t>
            </a:r>
            <a:r>
              <a:rPr lang="en-GB" dirty="0" err="1">
                <a:solidFill>
                  <a:srgbClr val="555555"/>
                </a:solidFill>
                <a:latin typeface="Capita"/>
              </a:rPr>
              <a:t>deneyimine</a:t>
            </a:r>
            <a:r>
              <a:rPr lang="en-GB" dirty="0">
                <a:solidFill>
                  <a:srgbClr val="555555"/>
                </a:solidFill>
                <a:latin typeface="Capita"/>
              </a:rPr>
              <a:t> </a:t>
            </a:r>
            <a:r>
              <a:rPr lang="en-GB" dirty="0" err="1">
                <a:solidFill>
                  <a:srgbClr val="555555"/>
                </a:solidFill>
                <a:latin typeface="Capita"/>
              </a:rPr>
              <a:t>sahip</a:t>
            </a:r>
            <a:r>
              <a:rPr lang="en-GB" dirty="0">
                <a:solidFill>
                  <a:srgbClr val="555555"/>
                </a:solidFill>
                <a:latin typeface="Capita"/>
              </a:rPr>
              <a:t> </a:t>
            </a:r>
            <a:r>
              <a:rPr lang="en-GB" dirty="0" err="1">
                <a:solidFill>
                  <a:srgbClr val="555555"/>
                </a:solidFill>
                <a:latin typeface="Capita"/>
              </a:rPr>
              <a:t>olamamak</a:t>
            </a:r>
            <a:endParaRPr lang="en-GB" dirty="0">
              <a:solidFill>
                <a:srgbClr val="555555"/>
              </a:solidFill>
              <a:latin typeface="Capita"/>
            </a:endParaRPr>
          </a:p>
          <a:p>
            <a:pPr>
              <a:buFont typeface="Arial" panose="020B0604020202020204" pitchFamily="34" charset="0"/>
              <a:buChar char="•"/>
            </a:pPr>
            <a:r>
              <a:rPr lang="en-GB" dirty="0" err="1">
                <a:solidFill>
                  <a:srgbClr val="555555"/>
                </a:solidFill>
                <a:latin typeface="Capita"/>
              </a:rPr>
              <a:t>Çocuğunuzun</a:t>
            </a:r>
            <a:r>
              <a:rPr lang="en-GB" dirty="0">
                <a:solidFill>
                  <a:srgbClr val="555555"/>
                </a:solidFill>
                <a:latin typeface="Capita"/>
              </a:rPr>
              <a:t> </a:t>
            </a:r>
            <a:r>
              <a:rPr lang="en-GB" dirty="0" err="1">
                <a:solidFill>
                  <a:srgbClr val="555555"/>
                </a:solidFill>
                <a:latin typeface="Capita"/>
              </a:rPr>
              <a:t>kronik</a:t>
            </a:r>
            <a:r>
              <a:rPr lang="en-GB" dirty="0">
                <a:solidFill>
                  <a:srgbClr val="555555"/>
                </a:solidFill>
                <a:latin typeface="Capita"/>
              </a:rPr>
              <a:t> </a:t>
            </a:r>
            <a:r>
              <a:rPr lang="en-GB" dirty="0" err="1">
                <a:solidFill>
                  <a:srgbClr val="555555"/>
                </a:solidFill>
                <a:latin typeface="Capita"/>
              </a:rPr>
              <a:t>kedere</a:t>
            </a:r>
            <a:r>
              <a:rPr lang="en-GB" dirty="0">
                <a:solidFill>
                  <a:srgbClr val="555555"/>
                </a:solidFill>
                <a:latin typeface="Capita"/>
              </a:rPr>
              <a:t> </a:t>
            </a:r>
            <a:r>
              <a:rPr lang="en-GB" dirty="0" err="1">
                <a:solidFill>
                  <a:srgbClr val="555555"/>
                </a:solidFill>
                <a:latin typeface="Capita"/>
              </a:rPr>
              <a:t>yol</a:t>
            </a:r>
            <a:r>
              <a:rPr lang="en-GB" dirty="0">
                <a:solidFill>
                  <a:srgbClr val="555555"/>
                </a:solidFill>
                <a:latin typeface="Capita"/>
              </a:rPr>
              <a:t> </a:t>
            </a:r>
            <a:r>
              <a:rPr lang="en-GB" dirty="0" err="1">
                <a:solidFill>
                  <a:srgbClr val="555555"/>
                </a:solidFill>
                <a:latin typeface="Capita"/>
              </a:rPr>
              <a:t>açma</a:t>
            </a:r>
            <a:r>
              <a:rPr lang="en-GB" dirty="0">
                <a:solidFill>
                  <a:srgbClr val="555555"/>
                </a:solidFill>
                <a:latin typeface="Capita"/>
              </a:rPr>
              <a:t> </a:t>
            </a:r>
            <a:r>
              <a:rPr lang="en-GB" dirty="0" err="1">
                <a:solidFill>
                  <a:srgbClr val="555555"/>
                </a:solidFill>
                <a:latin typeface="Capita"/>
              </a:rPr>
              <a:t>konusunda</a:t>
            </a:r>
            <a:r>
              <a:rPr lang="en-GB" dirty="0">
                <a:solidFill>
                  <a:srgbClr val="555555"/>
                </a:solidFill>
                <a:latin typeface="Capita"/>
              </a:rPr>
              <a:t> </a:t>
            </a:r>
            <a:r>
              <a:rPr lang="en-GB" dirty="0" err="1">
                <a:solidFill>
                  <a:srgbClr val="555555"/>
                </a:solidFill>
                <a:latin typeface="Capita"/>
              </a:rPr>
              <a:t>neyi</a:t>
            </a:r>
            <a:r>
              <a:rPr lang="en-GB" dirty="0">
                <a:solidFill>
                  <a:srgbClr val="555555"/>
                </a:solidFill>
                <a:latin typeface="Capita"/>
              </a:rPr>
              <a:t> </a:t>
            </a:r>
            <a:r>
              <a:rPr lang="en-GB" dirty="0" err="1">
                <a:solidFill>
                  <a:srgbClr val="555555"/>
                </a:solidFill>
                <a:latin typeface="Capita"/>
              </a:rPr>
              <a:t>kaçırdığına</a:t>
            </a:r>
            <a:r>
              <a:rPr lang="en-GB" dirty="0">
                <a:solidFill>
                  <a:srgbClr val="555555"/>
                </a:solidFill>
                <a:latin typeface="Capita"/>
              </a:rPr>
              <a:t> </a:t>
            </a:r>
            <a:r>
              <a:rPr lang="en-GB" dirty="0" err="1">
                <a:solidFill>
                  <a:srgbClr val="555555"/>
                </a:solidFill>
                <a:latin typeface="Capita"/>
              </a:rPr>
              <a:t>dair</a:t>
            </a:r>
            <a:r>
              <a:rPr lang="en-GB" dirty="0">
                <a:solidFill>
                  <a:srgbClr val="555555"/>
                </a:solidFill>
                <a:latin typeface="Capita"/>
              </a:rPr>
              <a:t> </a:t>
            </a:r>
            <a:r>
              <a:rPr lang="en-GB" dirty="0" err="1">
                <a:solidFill>
                  <a:srgbClr val="555555"/>
                </a:solidFill>
                <a:latin typeface="Capita"/>
              </a:rPr>
              <a:t>tekrarlayan</a:t>
            </a:r>
            <a:r>
              <a:rPr lang="en-GB" dirty="0">
                <a:solidFill>
                  <a:srgbClr val="555555"/>
                </a:solidFill>
                <a:latin typeface="Capita"/>
              </a:rPr>
              <a:t> </a:t>
            </a:r>
            <a:r>
              <a:rPr lang="en-GB" dirty="0" err="1">
                <a:solidFill>
                  <a:srgbClr val="555555"/>
                </a:solidFill>
                <a:latin typeface="Capita"/>
              </a:rPr>
              <a:t>hatırlatmalar</a:t>
            </a:r>
            <a:r>
              <a:rPr lang="en-GB" dirty="0"/>
              <a:t/>
            </a:r>
            <a:br>
              <a:rPr lang="en-GB" dirty="0"/>
            </a:b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805264"/>
            <a:ext cx="1584176" cy="792088"/>
          </a:xfrm>
          <a:prstGeom prst="rect">
            <a:avLst/>
          </a:prstGeom>
        </p:spPr>
      </p:pic>
    </p:spTree>
    <p:extLst>
      <p:ext uri="{BB962C8B-B14F-4D97-AF65-F5344CB8AC3E}">
        <p14:creationId xmlns:p14="http://schemas.microsoft.com/office/powerpoint/2010/main" val="2351425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 xmlns:a16="http://schemas.microsoft.com/office/drawing/2014/main" id="{73527E0F-C9B9-4C4E-9048-76C27D9D4A2F}"/>
              </a:ext>
            </a:extLst>
          </p:cNvPr>
          <p:cNvSpPr>
            <a:spLocks noGrp="1"/>
          </p:cNvSpPr>
          <p:nvPr>
            <p:ph type="title"/>
          </p:nvPr>
        </p:nvSpPr>
        <p:spPr/>
        <p:txBody>
          <a:bodyPr/>
          <a:lstStyle/>
          <a:p>
            <a:r>
              <a:rPr lang="en-GB" dirty="0" err="1"/>
              <a:t>Özel</a:t>
            </a:r>
            <a:r>
              <a:rPr lang="en-GB" dirty="0"/>
              <a:t> </a:t>
            </a:r>
            <a:r>
              <a:rPr lang="en-GB" dirty="0" err="1"/>
              <a:t>gereksinimli</a:t>
            </a:r>
            <a:r>
              <a:rPr lang="en-GB" dirty="0"/>
              <a:t> </a:t>
            </a:r>
            <a:r>
              <a:rPr lang="en-GB" dirty="0" err="1"/>
              <a:t>çocukların</a:t>
            </a:r>
            <a:r>
              <a:rPr lang="en-GB" dirty="0"/>
              <a:t> </a:t>
            </a:r>
            <a:r>
              <a:rPr lang="en-GB" dirty="0" err="1"/>
              <a:t>ebeveynleri</a:t>
            </a:r>
            <a:r>
              <a:rPr lang="en-GB" dirty="0"/>
              <a:t> </a:t>
            </a:r>
            <a:r>
              <a:rPr lang="en-GB" dirty="0" err="1"/>
              <a:t>ruh</a:t>
            </a:r>
            <a:r>
              <a:rPr lang="en-GB" dirty="0"/>
              <a:t> </a:t>
            </a:r>
            <a:r>
              <a:rPr lang="en-GB" dirty="0" err="1"/>
              <a:t>sağlığı</a:t>
            </a:r>
            <a:endParaRPr lang="el-GR" dirty="0"/>
          </a:p>
        </p:txBody>
      </p:sp>
      <p:sp>
        <p:nvSpPr>
          <p:cNvPr id="3" name="Θέση περιεχομένου 2">
            <a:extLst>
              <a:ext uri="{FF2B5EF4-FFF2-40B4-BE49-F238E27FC236}">
                <a16:creationId xmlns="" xmlns:a16="http://schemas.microsoft.com/office/drawing/2014/main" id="{79722574-5BA4-4025-A185-7573C0BCB381}"/>
              </a:ext>
            </a:extLst>
          </p:cNvPr>
          <p:cNvSpPr>
            <a:spLocks noGrp="1"/>
          </p:cNvSpPr>
          <p:nvPr>
            <p:ph idx="1"/>
          </p:nvPr>
        </p:nvSpPr>
        <p:spPr/>
        <p:txBody>
          <a:bodyPr/>
          <a:lstStyle/>
          <a:p>
            <a:r>
              <a:rPr lang="en-GB" dirty="0" err="1"/>
              <a:t>Fiziksel</a:t>
            </a:r>
            <a:r>
              <a:rPr lang="en-GB" dirty="0"/>
              <a:t> </a:t>
            </a:r>
            <a:r>
              <a:rPr lang="en-GB" dirty="0" err="1"/>
              <a:t>engelli</a:t>
            </a:r>
            <a:r>
              <a:rPr lang="en-GB" dirty="0"/>
              <a:t> </a:t>
            </a:r>
            <a:r>
              <a:rPr lang="en-GB" dirty="0" err="1"/>
              <a:t>çocukların</a:t>
            </a:r>
            <a:r>
              <a:rPr lang="en-GB" dirty="0"/>
              <a:t> </a:t>
            </a:r>
            <a:r>
              <a:rPr lang="en-GB" dirty="0" err="1"/>
              <a:t>ebeveynleri</a:t>
            </a:r>
            <a:r>
              <a:rPr lang="en-GB" dirty="0"/>
              <a:t>, </a:t>
            </a:r>
            <a:r>
              <a:rPr lang="en-GB" dirty="0" err="1"/>
              <a:t>zayıf</a:t>
            </a:r>
            <a:r>
              <a:rPr lang="en-GB" dirty="0"/>
              <a:t> </a:t>
            </a:r>
            <a:r>
              <a:rPr lang="en-GB" dirty="0" err="1"/>
              <a:t>zihinsel</a:t>
            </a:r>
            <a:r>
              <a:rPr lang="en-GB" dirty="0"/>
              <a:t> </a:t>
            </a:r>
            <a:r>
              <a:rPr lang="en-GB" dirty="0" err="1"/>
              <a:t>sağlık</a:t>
            </a:r>
            <a:r>
              <a:rPr lang="en-GB" dirty="0"/>
              <a:t> </a:t>
            </a:r>
            <a:r>
              <a:rPr lang="en-GB" dirty="0" err="1"/>
              <a:t>riski</a:t>
            </a:r>
            <a:r>
              <a:rPr lang="en-GB" dirty="0"/>
              <a:t> </a:t>
            </a:r>
            <a:r>
              <a:rPr lang="en-GB" dirty="0" err="1"/>
              <a:t>altındadır</a:t>
            </a:r>
            <a:r>
              <a:rPr lang="en-GB" dirty="0"/>
              <a:t>.</a:t>
            </a:r>
          </a:p>
          <a:p>
            <a:r>
              <a:rPr lang="en-GB" dirty="0" err="1"/>
              <a:t>Gelişimsel</a:t>
            </a:r>
            <a:r>
              <a:rPr lang="en-GB" dirty="0"/>
              <a:t> </a:t>
            </a:r>
            <a:r>
              <a:rPr lang="en-GB" dirty="0" err="1"/>
              <a:t>engeli</a:t>
            </a:r>
            <a:r>
              <a:rPr lang="en-GB" dirty="0"/>
              <a:t> </a:t>
            </a:r>
            <a:r>
              <a:rPr lang="en-GB" dirty="0" err="1"/>
              <a:t>olan</a:t>
            </a:r>
            <a:r>
              <a:rPr lang="en-GB" dirty="0"/>
              <a:t> </a:t>
            </a:r>
            <a:r>
              <a:rPr lang="en-GB" dirty="0" err="1"/>
              <a:t>çocukların</a:t>
            </a:r>
            <a:r>
              <a:rPr lang="en-GB" dirty="0"/>
              <a:t> </a:t>
            </a:r>
            <a:r>
              <a:rPr lang="en-GB" dirty="0" err="1"/>
              <a:t>ebeveynleri</a:t>
            </a:r>
            <a:r>
              <a:rPr lang="en-GB" dirty="0"/>
              <a:t>, </a:t>
            </a:r>
            <a:r>
              <a:rPr lang="en-GB" dirty="0" err="1"/>
              <a:t>gelişimsel</a:t>
            </a:r>
            <a:r>
              <a:rPr lang="en-GB" dirty="0"/>
              <a:t> </a:t>
            </a:r>
            <a:r>
              <a:rPr lang="en-GB" dirty="0" err="1"/>
              <a:t>engeli</a:t>
            </a:r>
            <a:r>
              <a:rPr lang="en-GB" dirty="0"/>
              <a:t> </a:t>
            </a:r>
            <a:r>
              <a:rPr lang="en-GB" dirty="0" err="1"/>
              <a:t>olmayan</a:t>
            </a:r>
            <a:r>
              <a:rPr lang="en-GB" dirty="0"/>
              <a:t> </a:t>
            </a:r>
            <a:r>
              <a:rPr lang="en-GB" dirty="0" err="1"/>
              <a:t>çocukların</a:t>
            </a:r>
            <a:r>
              <a:rPr lang="en-GB" dirty="0"/>
              <a:t> </a:t>
            </a:r>
            <a:r>
              <a:rPr lang="en-GB" dirty="0" err="1"/>
              <a:t>ebeveynleri</a:t>
            </a:r>
            <a:r>
              <a:rPr lang="en-GB" dirty="0"/>
              <a:t> </a:t>
            </a:r>
            <a:r>
              <a:rPr lang="en-GB" dirty="0" err="1"/>
              <a:t>ile</a:t>
            </a:r>
            <a:r>
              <a:rPr lang="en-GB" dirty="0"/>
              <a:t> </a:t>
            </a:r>
            <a:r>
              <a:rPr lang="en-GB" dirty="0" err="1"/>
              <a:t>karşılaştırıldığında</a:t>
            </a:r>
            <a:r>
              <a:rPr lang="en-GB" dirty="0"/>
              <a:t>, </a:t>
            </a:r>
            <a:r>
              <a:rPr lang="en-GB" dirty="0" err="1"/>
              <a:t>daha</a:t>
            </a:r>
            <a:r>
              <a:rPr lang="en-GB" dirty="0"/>
              <a:t> </a:t>
            </a:r>
            <a:r>
              <a:rPr lang="en-GB" dirty="0" err="1"/>
              <a:t>yüksek</a:t>
            </a:r>
            <a:r>
              <a:rPr lang="en-GB" dirty="0"/>
              <a:t> </a:t>
            </a:r>
            <a:r>
              <a:rPr lang="en-GB" dirty="0" err="1"/>
              <a:t>depresyon</a:t>
            </a:r>
            <a:r>
              <a:rPr lang="en-GB" dirty="0"/>
              <a:t> </a:t>
            </a:r>
            <a:r>
              <a:rPr lang="en-GB" dirty="0" err="1"/>
              <a:t>veya</a:t>
            </a:r>
            <a:r>
              <a:rPr lang="en-GB" dirty="0"/>
              <a:t> </a:t>
            </a:r>
            <a:r>
              <a:rPr lang="en-GB" dirty="0" err="1"/>
              <a:t>diğer</a:t>
            </a:r>
            <a:r>
              <a:rPr lang="en-GB" dirty="0"/>
              <a:t> </a:t>
            </a:r>
            <a:r>
              <a:rPr lang="en-GB" dirty="0" err="1"/>
              <a:t>akıl</a:t>
            </a:r>
            <a:r>
              <a:rPr lang="en-GB" dirty="0"/>
              <a:t> </a:t>
            </a:r>
            <a:r>
              <a:rPr lang="en-GB" dirty="0" err="1"/>
              <a:t>sağlığı</a:t>
            </a:r>
            <a:r>
              <a:rPr lang="en-GB" dirty="0"/>
              <a:t> </a:t>
            </a:r>
            <a:r>
              <a:rPr lang="en-GB" dirty="0" err="1"/>
              <a:t>teşhisleri</a:t>
            </a:r>
            <a:r>
              <a:rPr lang="en-GB" dirty="0"/>
              <a:t> </a:t>
            </a:r>
            <a:r>
              <a:rPr lang="en-GB" dirty="0" err="1"/>
              <a:t>yaşarlar</a:t>
            </a:r>
            <a:r>
              <a:rPr lang="en-GB" dirty="0"/>
              <a:t>.</a:t>
            </a:r>
          </a:p>
          <a:p>
            <a:r>
              <a:rPr lang="en-GB" dirty="0" err="1"/>
              <a:t>Algılanan</a:t>
            </a:r>
            <a:r>
              <a:rPr lang="en-GB" dirty="0"/>
              <a:t> </a:t>
            </a:r>
            <a:r>
              <a:rPr lang="en-GB" dirty="0" err="1"/>
              <a:t>ebeveyn</a:t>
            </a:r>
            <a:r>
              <a:rPr lang="en-GB" dirty="0"/>
              <a:t> </a:t>
            </a:r>
            <a:r>
              <a:rPr lang="en-GB" dirty="0" err="1"/>
              <a:t>sıkıntısı</a:t>
            </a:r>
            <a:r>
              <a:rPr lang="en-GB" dirty="0"/>
              <a:t>, </a:t>
            </a:r>
            <a:r>
              <a:rPr lang="en-GB" dirty="0" err="1"/>
              <a:t>ebeveyn</a:t>
            </a:r>
            <a:r>
              <a:rPr lang="en-GB" dirty="0"/>
              <a:t> </a:t>
            </a:r>
            <a:r>
              <a:rPr lang="en-GB" dirty="0" err="1"/>
              <a:t>ruh</a:t>
            </a:r>
            <a:r>
              <a:rPr lang="en-GB" dirty="0"/>
              <a:t> </a:t>
            </a:r>
            <a:r>
              <a:rPr lang="en-GB" dirty="0" err="1"/>
              <a:t>sağlığını</a:t>
            </a:r>
            <a:r>
              <a:rPr lang="en-GB" dirty="0"/>
              <a:t> </a:t>
            </a:r>
            <a:r>
              <a:rPr lang="en-GB" dirty="0" err="1"/>
              <a:t>etkileyen</a:t>
            </a:r>
            <a:r>
              <a:rPr lang="en-GB" dirty="0"/>
              <a:t> en </a:t>
            </a:r>
            <a:r>
              <a:rPr lang="en-GB" dirty="0" err="1"/>
              <a:t>önemli</a:t>
            </a:r>
            <a:r>
              <a:rPr lang="en-GB" dirty="0"/>
              <a:t> </a:t>
            </a:r>
            <a:r>
              <a:rPr lang="en-GB" dirty="0" err="1"/>
              <a:t>faktördür</a:t>
            </a:r>
            <a:r>
              <a:rPr lang="en-GB" dirty="0"/>
              <a:t>.</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661248"/>
            <a:ext cx="1584176" cy="792088"/>
          </a:xfrm>
          <a:prstGeom prst="rect">
            <a:avLst/>
          </a:prstGeom>
        </p:spPr>
      </p:pic>
    </p:spTree>
    <p:extLst>
      <p:ext uri="{BB962C8B-B14F-4D97-AF65-F5344CB8AC3E}">
        <p14:creationId xmlns:p14="http://schemas.microsoft.com/office/powerpoint/2010/main" val="19368068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Αίθουσα συσκέψεων &quot;Ιόν&quot;">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3778</TotalTime>
  <Words>2662</Words>
  <Application>Microsoft Office PowerPoint</Application>
  <PresentationFormat>Ekran Gösterisi (4:3)</PresentationFormat>
  <Paragraphs>260</Paragraphs>
  <Slides>45</Slides>
  <Notes>7</Notes>
  <HiddenSlides>0</HiddenSlides>
  <MMClips>0</MMClips>
  <ScaleCrop>false</ScaleCrop>
  <HeadingPairs>
    <vt:vector size="6" baseType="variant">
      <vt:variant>
        <vt:lpstr>Kullanılan Yazı Tipleri</vt:lpstr>
      </vt:variant>
      <vt:variant>
        <vt:i4>13</vt:i4>
      </vt:variant>
      <vt:variant>
        <vt:lpstr>Tema</vt:lpstr>
      </vt:variant>
      <vt:variant>
        <vt:i4>1</vt:i4>
      </vt:variant>
      <vt:variant>
        <vt:lpstr>Slayt Başlıkları</vt:lpstr>
      </vt:variant>
      <vt:variant>
        <vt:i4>45</vt:i4>
      </vt:variant>
    </vt:vector>
  </HeadingPairs>
  <TitlesOfParts>
    <vt:vector size="59" baseType="lpstr">
      <vt:lpstr>Arial</vt:lpstr>
      <vt:lpstr>Bookman Old Style</vt:lpstr>
      <vt:lpstr>Calibri</vt:lpstr>
      <vt:lpstr>Calibri Light</vt:lpstr>
      <vt:lpstr>Capita</vt:lpstr>
      <vt:lpstr>Century Gothic</vt:lpstr>
      <vt:lpstr>Chronicle SSm A</vt:lpstr>
      <vt:lpstr>Helvetica Neue</vt:lpstr>
      <vt:lpstr>Khmer UI</vt:lpstr>
      <vt:lpstr>Symbol</vt:lpstr>
      <vt:lpstr>Times New Roman</vt:lpstr>
      <vt:lpstr>Wingdings 2</vt:lpstr>
      <vt:lpstr>Wingdings 3</vt:lpstr>
      <vt:lpstr>Αίθουσα συσκέψεων "Ιόν"</vt:lpstr>
      <vt:lpstr>    Sosyal Dışlanmanın Kaldırılması </vt:lpstr>
      <vt:lpstr>Öğrenim Ünitesi 2  Öz bakım ve aile stratejileri</vt:lpstr>
      <vt:lpstr>Özel gereksinimli çocuğu olan ebeveynlerin stres faktörleri</vt:lpstr>
      <vt:lpstr> Bir anne ve engelli oğlunun hayatından bir gün</vt:lpstr>
      <vt:lpstr>Engelli çocuğu olan ailelerin yaşadığı zorluklar</vt:lpstr>
      <vt:lpstr> Otistik Çocuğun Annesi Oğluyla Bir Gün Geçirdi</vt:lpstr>
      <vt:lpstr>Özel gereksinimli çocuğu olan ebeveynlerin stres faktörleri. Duygusal etki</vt:lpstr>
      <vt:lpstr> Özel gereksinimli çocuğu olan ebeveynlerin stres faktörleri</vt:lpstr>
      <vt:lpstr>Özel gereksinimli çocukların ebeveynleri ruh sağlığı</vt:lpstr>
      <vt:lpstr>Özel gereksinimli çocuğu olan ebeveynlerin stres faktörleri</vt:lpstr>
      <vt:lpstr>Teşhis</vt:lpstr>
      <vt:lpstr>Deneyiminizi yansıtmak</vt:lpstr>
      <vt:lpstr>Olumlu deneyimlerle olumsuz ruh halinizi nasıl azaltabilirsiniz?</vt:lpstr>
      <vt:lpstr>HAFTALIK DAVRANIŞ DEĞİŞİM TABLOSU</vt:lpstr>
      <vt:lpstr>KEYİFLİ AKTİVİTELERLE NEGATİF RUH NASIL AZALTILIR</vt:lpstr>
      <vt:lpstr>Keyifli aktiviteler için fikirler </vt:lpstr>
      <vt:lpstr>KEYİFLİ AKTİVİTELERLE NEGATİF RUH NASIL AZALTILIR</vt:lpstr>
      <vt:lpstr>VÜCUDUNUZ İÇİN İYİ OLUN</vt:lpstr>
      <vt:lpstr>VÜCUDUNUZ İÇİN İYİ OLUN</vt:lpstr>
      <vt:lpstr>VÜCUDUNUZ İÇİN İYİ OLUN</vt:lpstr>
      <vt:lpstr>VÜCUDUNUZ İÇİN İYİ OLUN</vt:lpstr>
      <vt:lpstr>VÜCUDUNUZ İÇİN İYİ OLUN</vt:lpstr>
      <vt:lpstr>VÜCUDUNUZ İÇİN İYİ OLUN</vt:lpstr>
      <vt:lpstr>bilişsel çarpıtmalar</vt:lpstr>
      <vt:lpstr> DÜŞÜNCELERİNİZİ DEĞİŞTİREREK KAYGI VE DÜŞÜK HİZMETLERİ AZALTIN</vt:lpstr>
      <vt:lpstr>DÜŞÜNCELERİNİZİ DEĞİŞTİREREK KAYGI VE DÜŞÜK HİZMETLERİ AZALTIN</vt:lpstr>
      <vt:lpstr> Kimlik</vt:lpstr>
      <vt:lpstr>Değerlendirme </vt:lpstr>
      <vt:lpstr>Tepki </vt:lpstr>
      <vt:lpstr>NE ZAMAN VE NASIL</vt:lpstr>
      <vt:lpstr>BİLİŞSEL BOZUKLUKLAR</vt:lpstr>
      <vt:lpstr>BİLİŞSEL YENİDEN ÇERÇEVELEME</vt:lpstr>
      <vt:lpstr> KAYGILI DÜŞÜNCELERİNİZİ ZORLAMAK</vt:lpstr>
      <vt:lpstr>Farkındalık </vt:lpstr>
      <vt:lpstr> Özel gereksinimli çocukların kardeşleri ne hissediyor?</vt:lpstr>
      <vt:lpstr>Engelli çocukların kardeşlerinin neye ihtiyacı var?</vt:lpstr>
      <vt:lpstr>Engelli çocukların kardeşlerinin neye ihtiyacı var?</vt:lpstr>
      <vt:lpstr>Engelli çocukların kardeşlerinin neye ihtiyacı var? </vt:lpstr>
      <vt:lpstr>Engelli çocukların kardeşlerinin neye ihtiyacı var? </vt:lpstr>
      <vt:lpstr>Engelli çocukların kardeşlerinin neye ihtiyacı var?</vt:lpstr>
      <vt:lpstr>Engelli çocukların kardeşlerinin neye ihtiyacı var? </vt:lpstr>
      <vt:lpstr>Engelli çocukların kardeşlerinin neye ihtiyacı var? </vt:lpstr>
      <vt:lpstr>Engelli çocukların kardeşlerinin neye ihtiyacı var? </vt:lpstr>
      <vt:lpstr>Engelli çocukların kardeşleri ne kazanıyor? </vt:lpstr>
      <vt:lpstr> Sosyal Dışlanmayı Ortadan Kaldırmak EliSE Erasmus+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βιωματικό εργαστήρι συναισθηματικής ευεξίας</dc:title>
  <dc:creator>Alta Paneras</dc:creator>
  <cp:lastModifiedBy>Yeliz Nur</cp:lastModifiedBy>
  <cp:revision>128</cp:revision>
  <dcterms:created xsi:type="dcterms:W3CDTF">2015-02-05T11:41:14Z</dcterms:created>
  <dcterms:modified xsi:type="dcterms:W3CDTF">2022-03-24T17:42:28Z</dcterms:modified>
</cp:coreProperties>
</file>